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handoutMasterIdLst>
    <p:handoutMasterId r:id="rId13"/>
  </p:handoutMasterIdLst>
  <p:sldIdLst>
    <p:sldId id="256" r:id="rId2"/>
    <p:sldId id="290" r:id="rId3"/>
    <p:sldId id="291" r:id="rId4"/>
    <p:sldId id="267" r:id="rId5"/>
    <p:sldId id="273" r:id="rId6"/>
    <p:sldId id="284" r:id="rId7"/>
    <p:sldId id="285" r:id="rId8"/>
    <p:sldId id="286" r:id="rId9"/>
    <p:sldId id="287" r:id="rId10"/>
    <p:sldId id="288" r:id="rId11"/>
    <p:sldId id="289" r:id="rId12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D33"/>
    <a:srgbClr val="3F4A83"/>
    <a:srgbClr val="E0EDF5"/>
    <a:srgbClr val="7088E3"/>
    <a:srgbClr val="7C8197"/>
    <a:srgbClr val="A7C9E4"/>
    <a:srgbClr val="C8D8F6"/>
    <a:srgbClr val="F3F3F3"/>
    <a:srgbClr val="123B67"/>
    <a:srgbClr val="285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E0E13-B01F-4269-8E20-698A6C7092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51E7-1C95-4B38-BA68-016F63B57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8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23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5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7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4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6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9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2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81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9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8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3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0" r="20825"/>
          <a:stretch/>
        </p:blipFill>
        <p:spPr>
          <a:xfrm>
            <a:off x="2" y="1"/>
            <a:ext cx="1909011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796716" y="1"/>
            <a:ext cx="7347282" cy="6858000"/>
          </a:xfrm>
          <a:prstGeom prst="rect">
            <a:avLst/>
          </a:prstGeom>
          <a:gradFill flip="none" rotWithShape="1">
            <a:gsLst>
              <a:gs pos="0">
                <a:srgbClr val="E0EDF5"/>
              </a:gs>
              <a:gs pos="46000">
                <a:srgbClr val="C8D8F6"/>
              </a:gs>
              <a:gs pos="100000">
                <a:srgbClr val="7088E3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3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-2" y="5053263"/>
            <a:ext cx="9144000" cy="1804737"/>
          </a:xfrm>
          <a:prstGeom prst="rect">
            <a:avLst/>
          </a:prstGeom>
          <a:gradFill flip="none" rotWithShape="1">
            <a:gsLst>
              <a:gs pos="0">
                <a:srgbClr val="E0EDF5"/>
              </a:gs>
              <a:gs pos="46000">
                <a:srgbClr val="C8D8F6"/>
              </a:gs>
              <a:gs pos="100000">
                <a:srgbClr val="7088E3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5053263"/>
            <a:ext cx="9144000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361897" y="2195722"/>
            <a:ext cx="2761316" cy="2605420"/>
          </a:xfrm>
          <a:prstGeom prst="ellipse">
            <a:avLst/>
          </a:prstGeom>
          <a:solidFill>
            <a:srgbClr val="3F4A8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3841" y="2367606"/>
            <a:ext cx="2477428" cy="1761842"/>
          </a:xfrm>
        </p:spPr>
        <p:txBody>
          <a:bodyPr>
            <a:noAutofit/>
          </a:bodyPr>
          <a:lstStyle/>
          <a:p>
            <a:r>
              <a:rPr lang="kk-KZ" sz="3600" dirty="0" smtClean="0">
                <a:solidFill>
                  <a:schemeClr val="bg1"/>
                </a:solidFill>
                <a:latin typeface="BancoDi" panose="04000405000000000000" pitchFamily="82" charset="0"/>
              </a:rPr>
              <a:t>WorldSkills </a:t>
            </a:r>
            <a:r>
              <a:rPr lang="en-US" sz="3600" dirty="0" smtClean="0">
                <a:solidFill>
                  <a:schemeClr val="bg1"/>
                </a:solidFill>
                <a:latin typeface="BancoDi" panose="04000405000000000000" pitchFamily="82" charset="0"/>
              </a:rPr>
              <a:t>Almaty-202</a:t>
            </a:r>
            <a:r>
              <a:rPr lang="kk-KZ" sz="3600" dirty="0" smtClean="0">
                <a:solidFill>
                  <a:schemeClr val="bg1"/>
                </a:solidFill>
                <a:latin typeface="BancoDi" panose="04000405000000000000" pitchFamily="82" charset="0"/>
              </a:rPr>
              <a:t>4</a:t>
            </a:r>
            <a:endParaRPr lang="kk-KZ" sz="3600" dirty="0">
              <a:solidFill>
                <a:schemeClr val="bg1"/>
              </a:solidFill>
              <a:latin typeface="BancoDi" panose="04000405000000000000" pitchFamily="82" charset="0"/>
            </a:endParaRPr>
          </a:p>
        </p:txBody>
      </p:sp>
      <p:pic>
        <p:nvPicPr>
          <p:cNvPr id="1030" name="Picture 6" descr="На чемпионат WorldSkills в Челябинской области заявилось 280 молодых  профессионалов — Досту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795551" cy="15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рактическое применение сервиса Google Jamboard при проведении учебных  занятий в условиях дистанционного обучения — НАО &amp;quot;Talap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19" y="4435"/>
            <a:ext cx="1567211" cy="14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ҚР Білім және ғылым министрлігі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68" y="0"/>
            <a:ext cx="1574401" cy="15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Герб Алма-Аты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86" y="0"/>
            <a:ext cx="1675313" cy="15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90437" y="5955631"/>
            <a:ext cx="5781664" cy="419670"/>
          </a:xfrm>
          <a:prstGeom prst="rect">
            <a:avLst/>
          </a:prstGeom>
          <a:gradFill flip="none" rotWithShape="1">
            <a:gsLst>
              <a:gs pos="0">
                <a:srgbClr val="E0EDF5"/>
              </a:gs>
              <a:gs pos="46000">
                <a:srgbClr val="C8D8F6"/>
              </a:gs>
              <a:gs pos="100000">
                <a:srgbClr val="7088E3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https://instagram.com/akmid.kz?igshid=MXZ3d3k4emFka2pxMg==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C:\Windows\system32\config\systemprofile\Desktop\2.jpg">
            <a:extLst>
              <a:ext uri="{FF2B5EF4-FFF2-40B4-BE49-F238E27FC236}">
                <a16:creationId xmlns:a16="http://schemas.microsoft.com/office/drawing/2014/main" id="{22EFF7E9-3A93-CADF-D85C-9808EF8FF116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1083" y="5149547"/>
            <a:ext cx="906585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454905-73C1-F22E-304F-FEC91D51F14E}"/>
              </a:ext>
            </a:extLst>
          </p:cNvPr>
          <p:cNvSpPr txBox="1"/>
          <p:nvPr/>
        </p:nvSpPr>
        <p:spPr>
          <a:xfrm>
            <a:off x="2627670" y="5242343"/>
            <a:ext cx="2316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akmid.kz@mail.ru</a:t>
            </a:r>
            <a:endParaRPr lang="ru-RU" dirty="0"/>
          </a:p>
        </p:txBody>
      </p:sp>
      <p:pic>
        <p:nvPicPr>
          <p:cNvPr id="14" name="Рисунок 13" descr="C:\Windows\system32\config\systemprofile\Desktop\1663779008_2-phonoteka-org-p-znachok-telefona-bez-fona-oboi-2.png">
            <a:extLst>
              <a:ext uri="{FF2B5EF4-FFF2-40B4-BE49-F238E27FC236}">
                <a16:creationId xmlns:a16="http://schemas.microsoft.com/office/drawing/2014/main" id="{FBB6DDE8-560F-0421-0829-220DD5F67035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0193" y="5187180"/>
            <a:ext cx="7858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85A53B-4004-BC97-96BF-3817DD958CA7}"/>
              </a:ext>
            </a:extLst>
          </p:cNvPr>
          <p:cNvSpPr txBox="1"/>
          <p:nvPr/>
        </p:nvSpPr>
        <p:spPr>
          <a:xfrm>
            <a:off x="6640398" y="5288266"/>
            <a:ext cx="1939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8 (727) 233 4325</a:t>
            </a:r>
          </a:p>
        </p:txBody>
      </p:sp>
      <p:pic>
        <p:nvPicPr>
          <p:cNvPr id="16" name="Рисунок 15" descr="C:\Windows\system32\config\systemprofile\Desktop\Без названия.jpg">
            <a:extLst>
              <a:ext uri="{FF2B5EF4-FFF2-40B4-BE49-F238E27FC236}">
                <a16:creationId xmlns:a16="http://schemas.microsoft.com/office/drawing/2014/main" id="{B08BCCB5-32E7-AAC6-884F-55238C0ED02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7570" y="5830427"/>
            <a:ext cx="110101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4242"/>
          <a:stretch/>
        </p:blipFill>
        <p:spPr>
          <a:xfrm>
            <a:off x="5569268" y="374074"/>
            <a:ext cx="3317038" cy="6093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68" y="374073"/>
            <a:ext cx="3255471" cy="60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5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4-01-16 at 07.50.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0830" y="157942"/>
            <a:ext cx="5801649" cy="2818015"/>
          </a:xfrm>
          <a:prstGeom prst="rect">
            <a:avLst/>
          </a:prstGeom>
        </p:spPr>
      </p:pic>
      <p:pic>
        <p:nvPicPr>
          <p:cNvPr id="5" name="WhatsApp Video 2024-01-16 at 07.50.0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0830" y="3532909"/>
            <a:ext cx="5801649" cy="28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 b="10334"/>
          <a:stretch/>
        </p:blipFill>
        <p:spPr>
          <a:xfrm rot="16200000">
            <a:off x="3094419" y="1030393"/>
            <a:ext cx="4418664" cy="7003789"/>
          </a:xfrm>
          <a:prstGeom prst="rect">
            <a:avLst/>
          </a:prstGeom>
        </p:spPr>
      </p:pic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382314"/>
              </p:ext>
            </p:extLst>
          </p:nvPr>
        </p:nvGraphicFramePr>
        <p:xfrm>
          <a:off x="625291" y="1233470"/>
          <a:ext cx="8180355" cy="93480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96315">
                  <a:extLst>
                    <a:ext uri="{9D8B030D-6E8A-4147-A177-3AD203B41FA5}">
                      <a16:colId xmlns:a16="http://schemas.microsoft.com/office/drawing/2014/main" val="2771068375"/>
                    </a:ext>
                  </a:extLst>
                </a:gridCol>
                <a:gridCol w="2070976">
                  <a:extLst>
                    <a:ext uri="{9D8B030D-6E8A-4147-A177-3AD203B41FA5}">
                      <a16:colId xmlns:a16="http://schemas.microsoft.com/office/drawing/2014/main" val="1741076181"/>
                    </a:ext>
                  </a:extLst>
                </a:gridCol>
                <a:gridCol w="2186247">
                  <a:extLst>
                    <a:ext uri="{9D8B030D-6E8A-4147-A177-3AD203B41FA5}">
                      <a16:colId xmlns:a16="http://schemas.microsoft.com/office/drawing/2014/main" val="3988334685"/>
                    </a:ext>
                  </a:extLst>
                </a:gridCol>
                <a:gridCol w="1695796">
                  <a:extLst>
                    <a:ext uri="{9D8B030D-6E8A-4147-A177-3AD203B41FA5}">
                      <a16:colId xmlns:a16="http://schemas.microsoft.com/office/drawing/2014/main" val="1917659666"/>
                    </a:ext>
                  </a:extLst>
                </a:gridCol>
                <a:gridCol w="1931021">
                  <a:extLst>
                    <a:ext uri="{9D8B030D-6E8A-4147-A177-3AD203B41FA5}">
                      <a16:colId xmlns:a16="http://schemas.microsoft.com/office/drawing/2014/main" val="250587892"/>
                    </a:ext>
                  </a:extLst>
                </a:gridCol>
              </a:tblGrid>
              <a:tr h="380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участника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Награда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extLst>
                  <a:ext uri="{0D108BD9-81ED-4DB2-BD59-A6C34878D82A}">
                    <a16:rowId xmlns:a16="http://schemas.microsoft.com/office/drawing/2014/main" val="3635030624"/>
                  </a:ext>
                </a:extLst>
              </a:tr>
              <a:tr h="464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Оразбаев Айбек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Карасев Дмитрий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І степени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2023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Кокимбекова Гулим Даулетовна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288" marR="24288" marT="0" marB="0"/>
                </a:tc>
                <a:extLst>
                  <a:ext uri="{0D108BD9-81ED-4DB2-BD59-A6C34878D82A}">
                    <a16:rowId xmlns:a16="http://schemas.microsoft.com/office/drawing/2014/main" val="376312065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76151" y="252047"/>
            <a:ext cx="867863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Bartender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алалық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конкурс профессионального мастерства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Bartender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0486" y="2788234"/>
            <a:ext cx="7074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https://www.instagram.com/p/CynL_HaK-M3/?igsh=YTI4YzE2YTYwMA==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384" t="17260" r="25949" b="27323"/>
          <a:stretch/>
        </p:blipFill>
        <p:spPr>
          <a:xfrm>
            <a:off x="111372" y="95218"/>
            <a:ext cx="4710010" cy="2614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922" t="17319" r="43558" b="27285"/>
          <a:stretch/>
        </p:blipFill>
        <p:spPr>
          <a:xfrm>
            <a:off x="4821382" y="88847"/>
            <a:ext cx="2119745" cy="2621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680" t="17174" r="45577" b="27470"/>
          <a:stretch/>
        </p:blipFill>
        <p:spPr>
          <a:xfrm>
            <a:off x="6941126" y="95218"/>
            <a:ext cx="2144685" cy="2614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5169" t="17051" r="43882" b="28263"/>
          <a:stretch/>
        </p:blipFill>
        <p:spPr>
          <a:xfrm>
            <a:off x="1820486" y="3235851"/>
            <a:ext cx="3541223" cy="3322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5529" t="17319" r="43560" b="27465"/>
          <a:stretch/>
        </p:blipFill>
        <p:spPr>
          <a:xfrm>
            <a:off x="5507180" y="3235851"/>
            <a:ext cx="3520442" cy="33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9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63" y="201841"/>
            <a:ext cx="7202320" cy="14274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Джумабаева Азира – 3 курс </a:t>
            </a:r>
            <a:br>
              <a:rPr lang="kk-KZ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br>
              <a:rPr lang="kk-KZ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«Лучший специалист»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355" t="17373" r="26048" b="40785"/>
          <a:stretch/>
        </p:blipFill>
        <p:spPr>
          <a:xfrm>
            <a:off x="1870363" y="1710283"/>
            <a:ext cx="7202320" cy="49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01" y="219768"/>
            <a:ext cx="5827222" cy="3062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01" y="3391592"/>
            <a:ext cx="5827222" cy="33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99" y="3515245"/>
            <a:ext cx="6467301" cy="3107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99" y="150667"/>
            <a:ext cx="6467301" cy="32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9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5313"/>
          <a:stretch/>
        </p:blipFill>
        <p:spPr>
          <a:xfrm>
            <a:off x="2227810" y="182878"/>
            <a:ext cx="6450677" cy="3084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18889"/>
          <a:stretch/>
        </p:blipFill>
        <p:spPr>
          <a:xfrm>
            <a:off x="2227810" y="3416531"/>
            <a:ext cx="645067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7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/>
          <a:stretch/>
        </p:blipFill>
        <p:spPr>
          <a:xfrm>
            <a:off x="2261062" y="282632"/>
            <a:ext cx="6533804" cy="2959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62" y="3383280"/>
            <a:ext cx="6533804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0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1272"/>
          <a:stretch/>
        </p:blipFill>
        <p:spPr>
          <a:xfrm>
            <a:off x="1953491" y="465513"/>
            <a:ext cx="3408218" cy="6084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/>
          <a:stretch/>
        </p:blipFill>
        <p:spPr>
          <a:xfrm>
            <a:off x="5544330" y="465513"/>
            <a:ext cx="3400166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7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723</TotalTime>
  <Words>62</Words>
  <Application>Microsoft Office PowerPoint</Application>
  <PresentationFormat>Экран (4:3)</PresentationFormat>
  <Paragraphs>20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BancoDi</vt:lpstr>
      <vt:lpstr>Calibri</vt:lpstr>
      <vt:lpstr>Calibri Light</vt:lpstr>
      <vt:lpstr>Times New Roman</vt:lpstr>
      <vt:lpstr>Тема Office</vt:lpstr>
      <vt:lpstr>WorldSkills Almaty-2024</vt:lpstr>
      <vt:lpstr>Презентация PowerPoint</vt:lpstr>
      <vt:lpstr>Презентация PowerPoint</vt:lpstr>
      <vt:lpstr>Джумабаева Азира – 3 курс  Диплом Номинация «Лучший специалист»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104</cp:revision>
  <cp:lastPrinted>2024-01-23T04:30:39Z</cp:lastPrinted>
  <dcterms:created xsi:type="dcterms:W3CDTF">2014-11-21T11:00:06Z</dcterms:created>
  <dcterms:modified xsi:type="dcterms:W3CDTF">2024-01-23T04:30:56Z</dcterms:modified>
</cp:coreProperties>
</file>