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7811" y="4380808"/>
            <a:ext cx="9584573" cy="182048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i="1" dirty="0" smtClean="0">
                <a:solidFill>
                  <a:srgbClr val="FF0000"/>
                </a:solidFill>
              </a:rPr>
              <a:t>Техникалық және кәсіптік білім беру ұйымдарының </a:t>
            </a:r>
            <a:br>
              <a:rPr lang="kk-KZ" sz="3600" i="1" dirty="0" smtClean="0">
                <a:solidFill>
                  <a:srgbClr val="FF0000"/>
                </a:solidFill>
              </a:rPr>
            </a:br>
            <a:r>
              <a:rPr lang="kk-KZ" sz="3600" i="1" dirty="0" smtClean="0">
                <a:solidFill>
                  <a:srgbClr val="FF0000"/>
                </a:solidFill>
              </a:rPr>
              <a:t>«Кәсіпкерлік қызмет негіздері» курсы</a:t>
            </a:r>
            <a:br>
              <a:rPr lang="kk-KZ" sz="3600" i="1" dirty="0" smtClean="0">
                <a:solidFill>
                  <a:srgbClr val="FF0000"/>
                </a:solidFill>
              </a:rPr>
            </a:br>
            <a:r>
              <a:rPr lang="kk-KZ" sz="3600" i="1" dirty="0">
                <a:solidFill>
                  <a:srgbClr val="FF0000"/>
                </a:solidFill>
              </a:rPr>
              <a:t/>
            </a:r>
            <a:br>
              <a:rPr lang="kk-KZ" sz="3600" i="1" dirty="0">
                <a:solidFill>
                  <a:srgbClr val="FF0000"/>
                </a:solidFill>
              </a:rPr>
            </a:br>
            <a:r>
              <a:rPr lang="kk-KZ" sz="3600" i="1" dirty="0" smtClean="0">
                <a:solidFill>
                  <a:srgbClr val="FF0000"/>
                </a:solidFill>
              </a:rPr>
              <a:t/>
            </a:r>
            <a:br>
              <a:rPr lang="kk-KZ" sz="3600" i="1" dirty="0" smtClean="0">
                <a:solidFill>
                  <a:srgbClr val="FF0000"/>
                </a:solidFill>
              </a:rPr>
            </a:br>
            <a:r>
              <a:rPr lang="kk-KZ" sz="3600" i="1" dirty="0" smtClean="0">
                <a:solidFill>
                  <a:srgbClr val="FF0000"/>
                </a:solidFill>
              </a:rPr>
              <a:t/>
            </a:r>
            <a:br>
              <a:rPr lang="kk-KZ" sz="3600" i="1" dirty="0" smtClean="0">
                <a:solidFill>
                  <a:srgbClr val="FF0000"/>
                </a:solidFill>
              </a:rPr>
            </a:br>
            <a:r>
              <a:rPr lang="kk-KZ" sz="3600" i="1" dirty="0" smtClean="0">
                <a:solidFill>
                  <a:srgbClr val="FF0000"/>
                </a:solidFill>
              </a:rPr>
              <a:t>Развитие профессиональных компетенций преподавателя курса </a:t>
            </a:r>
            <a:br>
              <a:rPr lang="kk-KZ" sz="3600" i="1" dirty="0" smtClean="0">
                <a:solidFill>
                  <a:srgbClr val="FF0000"/>
                </a:solidFill>
              </a:rPr>
            </a:br>
            <a:r>
              <a:rPr lang="kk-KZ" sz="3600" i="1" dirty="0" smtClean="0">
                <a:solidFill>
                  <a:srgbClr val="FF0000"/>
                </a:solidFill>
              </a:rPr>
              <a:t>«Основы предпринимательской деятельности»</a:t>
            </a:r>
            <a:r>
              <a:rPr lang="kk-KZ" sz="3600" i="1" dirty="0">
                <a:solidFill>
                  <a:srgbClr val="FF0000"/>
                </a:solidFill>
              </a:rPr>
              <a:t/>
            </a:r>
            <a:br>
              <a:rPr lang="kk-KZ" sz="3600" i="1" dirty="0">
                <a:solidFill>
                  <a:srgbClr val="FF0000"/>
                </a:solidFill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чителю. Реплевский детский сад - средня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95" y="3147110"/>
            <a:ext cx="3704705" cy="37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8676" y="1537534"/>
            <a:ext cx="63010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100" dirty="0" smtClean="0">
              <a:solidFill>
                <a:srgbClr val="202124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100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Курстан</a:t>
            </a:r>
            <a:r>
              <a:rPr lang="ru-RU" altLang="ru-RU" sz="2100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100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оқытушылар/преподаватели </a:t>
            </a:r>
            <a:r>
              <a:rPr lang="ru-RU" altLang="ru-RU" sz="2100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</a:t>
            </a:r>
            <a:r>
              <a:rPr lang="ru-RU" altLang="ru-RU" sz="2100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курсы:</a:t>
            </a:r>
            <a:endParaRPr lang="kk-KZ" alt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Аганина Галина Викторовна</a:t>
            </a:r>
            <a:endParaRPr lang="kk-KZ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Кошкарбаева Нургуль Сатыбалдиева </a:t>
            </a:r>
          </a:p>
          <a:p>
            <a:endParaRPr lang="kk-KZ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Турсынгаликызы Айгерим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9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2176" y="382387"/>
            <a:ext cx="3882042" cy="2901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13" y="459796"/>
            <a:ext cx="3882043" cy="274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24" y="3411341"/>
            <a:ext cx="4190478" cy="29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1184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20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inherit</vt:lpstr>
      <vt:lpstr>Times New Roman</vt:lpstr>
      <vt:lpstr>Wingdings 3</vt:lpstr>
      <vt:lpstr>Легкий дым</vt:lpstr>
      <vt:lpstr>Техникалық және кәсіптік білім беру ұйымдарының  «Кәсіпкерлік қызмет негіздері» курсы    Развитие профессиональных компетенций преподавателя курса  «Основы предпринимательской деятельности»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 предпринемательская деятельность</dc:title>
  <dc:creator>Анар Жамбылкызы</dc:creator>
  <cp:lastModifiedBy>Анар Жамбылкызы</cp:lastModifiedBy>
  <cp:revision>8</cp:revision>
  <dcterms:created xsi:type="dcterms:W3CDTF">2021-09-24T03:57:06Z</dcterms:created>
  <dcterms:modified xsi:type="dcterms:W3CDTF">2021-09-27T06:08:05Z</dcterms:modified>
</cp:coreProperties>
</file>