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256" r:id="rId5"/>
    <p:sldId id="257" r:id="rId6"/>
    <p:sldId id="258" r:id="rId7"/>
    <p:sldId id="259" r:id="rId8"/>
    <p:sldId id="272" r:id="rId9"/>
    <p:sldId id="268" r:id="rId10"/>
    <p:sldId id="261" r:id="rId11"/>
    <p:sldId id="271" r:id="rId12"/>
    <p:sldId id="260" r:id="rId13"/>
    <p:sldId id="266" r:id="rId14"/>
    <p:sldId id="273" r:id="rId15"/>
    <p:sldId id="262" r:id="rId16"/>
    <p:sldId id="263" r:id="rId17"/>
    <p:sldId id="264" r:id="rId18"/>
    <p:sldId id="265" r:id="rId19"/>
    <p:sldId id="269" r:id="rId20"/>
    <p:sldId id="270" r:id="rId21"/>
    <p:sldId id="274" r:id="rId22"/>
    <p:sldId id="275" r:id="rId23"/>
    <p:sldId id="276" r:id="rId24"/>
    <p:sldId id="277" r:id="rId25"/>
    <p:sldId id="284" r:id="rId26"/>
    <p:sldId id="278" r:id="rId27"/>
    <p:sldId id="279" r:id="rId28"/>
    <p:sldId id="283" r:id="rId29"/>
    <p:sldId id="280" r:id="rId30"/>
    <p:sldId id="281" r:id="rId31"/>
    <p:sldId id="282" r:id="rId32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701" autoAdjust="0"/>
  </p:normalViewPr>
  <p:slideViewPr>
    <p:cSldViewPr snapToGrid="0" showGuides="1">
      <p:cViewPr varScale="1">
        <p:scale>
          <a:sx n="115" d="100"/>
          <a:sy n="115" d="100"/>
        </p:scale>
        <p:origin x="37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0" d="100"/>
          <a:sy n="90" d="100"/>
        </p:scale>
        <p:origin x="377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F097377B-7A80-4695-9311-7480A96BA5C2}" type="datetime1">
              <a:rPr lang="ru-RU" smtClean="0"/>
              <a:pPr algn="r" rtl="0"/>
              <a:t>18.03.2022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06834459-7356-44BF-850D-8B30C4FB3B6B}" type="slidenum">
              <a:rPr lang="ru-RU" smtClean="0"/>
              <a:pPr algn="r"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FAA1E4E1-DF6A-45D0-AB14-6A9A0B144578}" type="datetime1">
              <a:rPr lang="ru-RU" smtClean="0"/>
              <a:pPr/>
              <a:t>18.03.2022</a:t>
            </a:fld>
            <a:endParaRPr lang="ru-RU" dirty="0"/>
          </a:p>
        </p:txBody>
      </p:sp>
      <p:sp>
        <p:nvSpPr>
          <p:cNvPr id="4" name="Образ слайда 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/>
              <a:t>Образец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0A3C37BE-C303-496D-B5CD-85F2937540F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C522B8D-815E-429C-9EC2-505CEC215084}" type="datetime1">
              <a:rPr lang="ru-RU" smtClean="0"/>
              <a:pPr/>
              <a:t>18.03.2022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11" name="Рисунок 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 rtlCol="0">
            <a:normAutofit/>
          </a:bodyPr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80E4BC3-C763-48AA-8280-ACE59646066A}" type="datetime1">
              <a:rPr lang="ru-RU" smtClean="0"/>
              <a:pPr/>
              <a:t>18.03.2022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96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6D72474-459C-42C4-A0ED-A9AD89867D22}" type="datetime1">
              <a:rPr lang="ru-RU" smtClean="0"/>
              <a:pPr/>
              <a:t>18.03.2022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20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dirty="0"/>
              <a:t>09.10.2016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 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59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08D2BC5-0E5D-4645-A815-DFCA1A04B5A6}" type="datetime1">
              <a:rPr lang="ru-RU" smtClean="0"/>
              <a:pPr/>
              <a:t>18.03.2022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68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 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Прямоугольник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  <p:pic>
        <p:nvPicPr>
          <p:cNvPr id="10" name="Рисунок 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1" name="Рисунок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9" name="Пояснительный текст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ru-RU" sz="1100" b="1" i="1" dirty="0">
                <a:latin typeface="Arial" pitchFamily="34" charset="0"/>
                <a:cs typeface="Arial" pitchFamily="34" charset="0"/>
              </a:rPr>
              <a:t>ПРИМЕЧАНИЕ</a:t>
            </a:r>
            <a:endParaRPr lang="ru-RU" sz="1200" b="1" i="1" dirty="0">
              <a:latin typeface="Arial" pitchFamily="34" charset="0"/>
              <a:cs typeface="Arial" pitchFamily="34" charset="0"/>
            </a:endParaRPr>
          </a:p>
          <a:p>
            <a:pPr rtl="0"/>
            <a:r>
              <a:rPr lang="ru-RU" sz="1200" i="1" dirty="0">
                <a:latin typeface="Arial" pitchFamily="34" charset="0"/>
                <a:cs typeface="Arial" pitchFamily="34" charset="0"/>
              </a:rPr>
              <a:t>Чтобы изменить изображение на этом слайде, выберите рисунок и удалите его. Затем нажмите значок "Рисунки" в заполнителе, чтобы вставить изображение.</a:t>
            </a:r>
          </a:p>
        </p:txBody>
      </p:sp>
    </p:spTree>
    <p:extLst>
      <p:ext uri="{BB962C8B-B14F-4D97-AF65-F5344CB8AC3E}">
        <p14:creationId xmlns:p14="http://schemas.microsoft.com/office/powerpoint/2010/main" val="26739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 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Группа 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Прямая соединительная линия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единительная линия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Прямоугольник 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grpSp>
          <p:nvGrpSpPr>
            <p:cNvPr id="11" name="Группа 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Прямая соединительная линия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единительная линия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F3049B1-F681-4AF5-B948-A3B940E9215A}" type="datetime1">
              <a:rPr lang="ru-RU" smtClean="0"/>
              <a:pPr/>
              <a:t>18.03.2022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 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9071334-89C1-48F8-8089-E3D6AA3BB79C}" type="datetime1">
              <a:rPr lang="ru-RU" smtClean="0"/>
              <a:pPr/>
              <a:t>18.03.2022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77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FDCDF3F-3D72-4F56-93A1-9DDD55AB6452}" type="datetime1">
              <a:rPr lang="ru-RU" smtClean="0"/>
              <a:pPr/>
              <a:t>18.03.2022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10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5C11A32-C44A-4E32-8FFB-D057369B4F61}" type="datetime1">
              <a:rPr lang="ru-RU" smtClean="0"/>
              <a:pPr/>
              <a:t>18.03.2022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81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E5ECC2E-6DAB-4717-9C53-38589639C202}" type="datetime1">
              <a:rPr lang="ru-RU" smtClean="0"/>
              <a:pPr/>
              <a:t>18.03.2022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4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6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C0002A-E6EF-4378-B5A3-22E20EA855B1}" type="datetime1">
              <a:rPr lang="ru-RU" smtClean="0"/>
              <a:pPr/>
              <a:t>18.03.2022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97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заголовка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ru-RU" dirty="0"/>
              <a:t>Образец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  <a:p>
            <a:pPr lvl="5" rtl="0"/>
            <a:r>
              <a:rPr lang="ru-RU" dirty="0"/>
              <a:t>Шестой уровень</a:t>
            </a:r>
          </a:p>
          <a:p>
            <a:pPr lvl="6" rtl="0"/>
            <a:r>
              <a:rPr lang="ru-RU" dirty="0"/>
              <a:t>Седьмой уровень</a:t>
            </a:r>
          </a:p>
          <a:p>
            <a:pPr lvl="7" rtl="0"/>
            <a:r>
              <a:rPr lang="ru-RU" dirty="0"/>
              <a:t>Восьмой уровень</a:t>
            </a:r>
          </a:p>
          <a:p>
            <a:pPr lvl="8" rtl="0"/>
            <a:r>
              <a:rPr lang="ru-RU" dirty="0"/>
              <a:t>Девятый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A42E0B6C-3F58-4527-A133-F91FB65EBC2F}" type="datetime1">
              <a:rPr lang="ru-RU" smtClean="0"/>
              <a:pPr/>
              <a:t>18.03.2022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Открытая книга на столе, размытые полки с книгами на заднем плане" title="Образец рисунка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" r="8890"/>
          <a:stretch>
            <a:fillRect/>
          </a:stretch>
        </p:blipFill>
        <p:spPr/>
      </p:pic>
      <p:sp>
        <p:nvSpPr>
          <p:cNvPr id="2" name="Прямоугольник 1"/>
          <p:cNvSpPr/>
          <p:nvPr/>
        </p:nvSpPr>
        <p:spPr>
          <a:xfrm>
            <a:off x="0" y="2963719"/>
            <a:ext cx="7073988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Городкие научно-практические конференции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ниги на полках крупным планом и размытые книги на переднем и заднем планах" title="Образец рисунка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" r="3155"/>
          <a:stretch>
            <a:fillRect/>
          </a:stretch>
        </p:blipFill>
        <p:spPr>
          <a:xfrm>
            <a:off x="9482247" y="4048297"/>
            <a:ext cx="2629398" cy="275151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5" t="10788" r="32227" b="6546"/>
          <a:stretch/>
        </p:blipFill>
        <p:spPr>
          <a:xfrm>
            <a:off x="756459" y="1213657"/>
            <a:ext cx="4447309" cy="56692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1" t="17334" r="34273" b="4243"/>
          <a:stretch/>
        </p:blipFill>
        <p:spPr>
          <a:xfrm>
            <a:off x="5203768" y="1113905"/>
            <a:ext cx="4018066" cy="560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4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0680" t="15649" r="13979" b="9939"/>
          <a:stretch/>
        </p:blipFill>
        <p:spPr>
          <a:xfrm>
            <a:off x="1064029" y="473825"/>
            <a:ext cx="10382596" cy="592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4813" y="558338"/>
            <a:ext cx="9980682" cy="1096962"/>
          </a:xfrm>
        </p:spPr>
        <p:txBody>
          <a:bodyPr rtlCol="0"/>
          <a:lstStyle/>
          <a:p>
            <a:pPr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kk-KZ" dirty="0">
                <a:solidFill>
                  <a:srgbClr val="51484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«Опыт внедрения стандартов </a:t>
            </a:r>
            <a:r>
              <a:rPr lang="en-US" dirty="0" err="1">
                <a:solidFill>
                  <a:srgbClr val="51484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WorldSkills</a:t>
            </a:r>
            <a:r>
              <a:rPr lang="kk-KZ" dirty="0">
                <a:solidFill>
                  <a:srgbClr val="51484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dirty="0">
                <a:solidFill>
                  <a:srgbClr val="51484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51484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5" t="12606" r="35159" b="11878"/>
          <a:stretch/>
        </p:blipFill>
        <p:spPr>
          <a:xfrm>
            <a:off x="3923607" y="1404851"/>
            <a:ext cx="3724102" cy="517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49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7" t="15758" r="36591" b="6425"/>
          <a:stretch/>
        </p:blipFill>
        <p:spPr>
          <a:xfrm>
            <a:off x="964275" y="1379913"/>
            <a:ext cx="3557847" cy="53367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5" t="18788" r="36182" b="4970"/>
          <a:stretch/>
        </p:blipFill>
        <p:spPr>
          <a:xfrm>
            <a:off x="4522122" y="1487979"/>
            <a:ext cx="3640975" cy="52287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5" t="19878" r="35159" b="5697"/>
          <a:stretch/>
        </p:blipFill>
        <p:spPr>
          <a:xfrm>
            <a:off x="8163097" y="1487979"/>
            <a:ext cx="3815542" cy="510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0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3" t="21333" r="38364" b="19758"/>
          <a:stretch/>
        </p:blipFill>
        <p:spPr>
          <a:xfrm>
            <a:off x="573578" y="548640"/>
            <a:ext cx="5486400" cy="57649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5" t="30788" r="39727" b="16000"/>
          <a:stretch/>
        </p:blipFill>
        <p:spPr>
          <a:xfrm>
            <a:off x="6467302" y="548640"/>
            <a:ext cx="4829694" cy="568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8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8" t="24122" r="39932" b="16121"/>
          <a:stretch/>
        </p:blipFill>
        <p:spPr>
          <a:xfrm>
            <a:off x="964274" y="748144"/>
            <a:ext cx="4754881" cy="61846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3" t="20121" r="39932" b="22060"/>
          <a:stretch/>
        </p:blipFill>
        <p:spPr>
          <a:xfrm>
            <a:off x="5719155" y="673330"/>
            <a:ext cx="5827223" cy="611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02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4" t="27879" r="38227" b="14061"/>
          <a:stretch/>
        </p:blipFill>
        <p:spPr>
          <a:xfrm>
            <a:off x="290946" y="266009"/>
            <a:ext cx="5960226" cy="65919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440" y="2364787"/>
            <a:ext cx="5212532" cy="420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93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7" t="22667" r="38227" b="18909"/>
          <a:stretch/>
        </p:blipFill>
        <p:spPr>
          <a:xfrm>
            <a:off x="689956" y="340822"/>
            <a:ext cx="5586153" cy="63885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4" t="36242" r="38704" b="5697"/>
          <a:stretch/>
        </p:blipFill>
        <p:spPr>
          <a:xfrm>
            <a:off x="6068290" y="257693"/>
            <a:ext cx="5636030" cy="647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18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47403" y="510973"/>
            <a:ext cx="9858895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Инновациялы</a:t>
            </a:r>
            <a:r>
              <a:rPr lang="kk-K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 педагогикалық технологияны енгізу негізінде бәсекеге қабілетті мамандарды қалыптастыру және </a:t>
            </a:r>
            <a:r>
              <a:rPr lang="kk-KZ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дамыту»</a:t>
            </a:r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4" t="11272" r="33796" b="6303"/>
          <a:stretch/>
        </p:blipFill>
        <p:spPr>
          <a:xfrm>
            <a:off x="1587731" y="1388226"/>
            <a:ext cx="3768942" cy="50042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5" t="17212" r="34818" b="5212"/>
          <a:stretch/>
        </p:blipFill>
        <p:spPr>
          <a:xfrm>
            <a:off x="6458989" y="1388226"/>
            <a:ext cx="3715789" cy="532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7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6" t="21334" r="34068" b="4000"/>
          <a:stretch/>
        </p:blipFill>
        <p:spPr>
          <a:xfrm>
            <a:off x="997527" y="864524"/>
            <a:ext cx="5187141" cy="56000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9" t="11636" r="34204" b="8848"/>
          <a:stretch/>
        </p:blipFill>
        <p:spPr>
          <a:xfrm>
            <a:off x="6184668" y="1011395"/>
            <a:ext cx="5087390" cy="545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39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32787" y="666019"/>
            <a:ext cx="6978000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Инновации в </a:t>
            </a:r>
            <a:r>
              <a:rPr lang="ru-RU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педагогике:проблема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опыт</a:t>
            </a:r>
            <a:r>
              <a:rPr lang="kk-KZ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5" t="18366" r="31440" b="6703"/>
          <a:stretch/>
        </p:blipFill>
        <p:spPr>
          <a:xfrm>
            <a:off x="748146" y="1704109"/>
            <a:ext cx="2784764" cy="42394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8" t="13545" r="32149" b="4323"/>
          <a:stretch/>
        </p:blipFill>
        <p:spPr>
          <a:xfrm>
            <a:off x="4330933" y="1454728"/>
            <a:ext cx="2984268" cy="47382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3" t="13664" r="32231" b="3471"/>
          <a:stretch/>
        </p:blipFill>
        <p:spPr>
          <a:xfrm>
            <a:off x="7772401" y="1305096"/>
            <a:ext cx="3108959" cy="468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9" t="10182" r="34477" b="9212"/>
          <a:stretch/>
        </p:blipFill>
        <p:spPr>
          <a:xfrm>
            <a:off x="1479665" y="656705"/>
            <a:ext cx="3915295" cy="55279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0" t="12970" r="34204" b="5818"/>
          <a:stretch/>
        </p:blipFill>
        <p:spPr>
          <a:xfrm>
            <a:off x="5852161" y="615143"/>
            <a:ext cx="3857106" cy="556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46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8" t="15394" r="33932" b="4364"/>
          <a:stretch/>
        </p:blipFill>
        <p:spPr>
          <a:xfrm>
            <a:off x="1305099" y="627708"/>
            <a:ext cx="4430684" cy="55111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3" t="9697" r="34547" b="13212"/>
          <a:stretch/>
        </p:blipFill>
        <p:spPr>
          <a:xfrm>
            <a:off x="6350924" y="581892"/>
            <a:ext cx="4314305" cy="560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1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7159" t="11636" r="8159" b="8035"/>
          <a:stretch/>
        </p:blipFill>
        <p:spPr>
          <a:xfrm>
            <a:off x="2069868" y="947649"/>
            <a:ext cx="7547957" cy="536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51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7" t="18666" r="35295" b="5454"/>
          <a:stretch/>
        </p:blipFill>
        <p:spPr>
          <a:xfrm>
            <a:off x="1288471" y="748146"/>
            <a:ext cx="4397434" cy="56167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2" t="16969" r="35091" b="5697"/>
          <a:stretch/>
        </p:blipFill>
        <p:spPr>
          <a:xfrm>
            <a:off x="6126479" y="693585"/>
            <a:ext cx="4572001" cy="567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6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1" t="15394" r="35363" b="8364"/>
          <a:stretch/>
        </p:blipFill>
        <p:spPr>
          <a:xfrm>
            <a:off x="1537854" y="737168"/>
            <a:ext cx="4231178" cy="59406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3" t="13333" r="35159" b="11152"/>
          <a:stretch/>
        </p:blipFill>
        <p:spPr>
          <a:xfrm>
            <a:off x="6134792" y="737168"/>
            <a:ext cx="4114801" cy="581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8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2" t="17334" r="22545" b="18546"/>
          <a:stretch/>
        </p:blipFill>
        <p:spPr>
          <a:xfrm>
            <a:off x="1729046" y="714895"/>
            <a:ext cx="8653551" cy="545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5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78" t="12727" r="35295" b="11516"/>
          <a:stretch/>
        </p:blipFill>
        <p:spPr>
          <a:xfrm>
            <a:off x="1230281" y="548638"/>
            <a:ext cx="4572001" cy="61249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2" t="11879" r="34887" b="14183"/>
          <a:stretch/>
        </p:blipFill>
        <p:spPr>
          <a:xfrm>
            <a:off x="6026726" y="682590"/>
            <a:ext cx="4713317" cy="585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3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9" t="11152" r="35909" b="15758"/>
          <a:stretch/>
        </p:blipFill>
        <p:spPr>
          <a:xfrm>
            <a:off x="1413163" y="773083"/>
            <a:ext cx="4364183" cy="565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7" t="19273" r="35295" b="5212"/>
          <a:stretch/>
        </p:blipFill>
        <p:spPr>
          <a:xfrm>
            <a:off x="6226232" y="681644"/>
            <a:ext cx="4455622" cy="567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65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3348" t="16695" r="23950" b="13605"/>
          <a:stretch/>
        </p:blipFill>
        <p:spPr>
          <a:xfrm>
            <a:off x="1163782" y="615142"/>
            <a:ext cx="9767454" cy="558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90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8" t="10109" r="31960" b="4821"/>
          <a:stretch/>
        </p:blipFill>
        <p:spPr>
          <a:xfrm>
            <a:off x="257695" y="224443"/>
            <a:ext cx="4098174" cy="65262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5" t="9403" r="32314" b="5675"/>
          <a:stretch/>
        </p:blipFill>
        <p:spPr>
          <a:xfrm>
            <a:off x="4430683" y="224443"/>
            <a:ext cx="3807229" cy="62594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4" t="8935" r="32479" b="4674"/>
          <a:stretch/>
        </p:blipFill>
        <p:spPr>
          <a:xfrm>
            <a:off x="8312726" y="224442"/>
            <a:ext cx="3775081" cy="642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7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23" t="11879" r="33113" b="13939"/>
          <a:stretch/>
        </p:blipFill>
        <p:spPr>
          <a:xfrm>
            <a:off x="3200400" y="340822"/>
            <a:ext cx="5303520" cy="617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8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641" y="494073"/>
            <a:ext cx="10830366" cy="591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8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2" t="13212" r="34409" b="6666"/>
          <a:stretch/>
        </p:blipFill>
        <p:spPr>
          <a:xfrm>
            <a:off x="232755" y="748145"/>
            <a:ext cx="3890357" cy="54947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6" t="16364" r="33932" b="4242"/>
          <a:stretch/>
        </p:blipFill>
        <p:spPr>
          <a:xfrm>
            <a:off x="4189614" y="748145"/>
            <a:ext cx="4015048" cy="54947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b="2239"/>
          <a:stretch/>
        </p:blipFill>
        <p:spPr>
          <a:xfrm>
            <a:off x="8329353" y="748145"/>
            <a:ext cx="3664014" cy="549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4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0" t="11879" r="34273" b="9818"/>
          <a:stretch/>
        </p:blipFill>
        <p:spPr>
          <a:xfrm>
            <a:off x="307570" y="315882"/>
            <a:ext cx="4655127" cy="62650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5361" y="2719251"/>
            <a:ext cx="6268464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5" t="11152" r="22342" b="14182"/>
          <a:stretch/>
        </p:blipFill>
        <p:spPr>
          <a:xfrm>
            <a:off x="1687483" y="598515"/>
            <a:ext cx="9019310" cy="570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47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527" y="909446"/>
            <a:ext cx="4328535" cy="5620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7" t="10303" r="32568" b="5576"/>
          <a:stretch/>
        </p:blipFill>
        <p:spPr>
          <a:xfrm>
            <a:off x="6076602" y="909446"/>
            <a:ext cx="4322619" cy="576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50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Научная литература 16 х 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9411662_TF03431380" id="{C5372053-071F-4A30-B713-CAC0FBBF8602}" vid="{47BF81C2-3D26-44B6-92D3-BB3940A76306}"/>
    </a:ext>
  </a:extLst>
</a:theme>
</file>

<file path=ppt/theme/theme2.xml><?xml version="1.0" encoding="utf-8"?>
<a:theme xmlns:a="http://schemas.openxmlformats.org/drawingml/2006/main" name="Тема Offic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855024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2012-08-31T08:50:00+00:00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1616423</Value>
    </PublishStatusLookup>
    <APAuthor xmlns="4873beb7-5857-4685-be1f-d57550cc96cc">
      <UserInfo>
        <DisplayName>REDMOND\kristaa</DisplayName>
        <AccountId>136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TP103431361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C8B9CA-0273-4370-889A-FC05DA5C2F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CDDBB83-77C1-4099-A0AA-289882E745E2}">
  <ds:schemaRefs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purl.org/dc/dcmitype/"/>
    <ds:schemaRef ds:uri="http://purl.org/dc/terms/"/>
    <ds:schemaRef ds:uri="http://schemas.openxmlformats.org/package/2006/metadata/core-properties"/>
    <ds:schemaRef ds:uri="4873beb7-5857-4685-be1f-d57550cc96cc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Учебная презентация, макет с лентами и полосками (широкоэкранный формат)</Template>
  <TotalTime>0</TotalTime>
  <Words>30</Words>
  <Application>Microsoft Office PowerPoint</Application>
  <PresentationFormat>Широкоэкранный</PresentationFormat>
  <Paragraphs>4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Arial</vt:lpstr>
      <vt:lpstr>Calibri</vt:lpstr>
      <vt:lpstr>Euphemia</vt:lpstr>
      <vt:lpstr>Plantagenet Cherokee</vt:lpstr>
      <vt:lpstr>Times New Roman</vt:lpstr>
      <vt:lpstr>Wingdings</vt:lpstr>
      <vt:lpstr>Научная литература 16 х 9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«Опыт внедрения стандартов WorldSkills»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2022-02-11T03:16:48Z</dcterms:created>
  <dcterms:modified xsi:type="dcterms:W3CDTF">2022-03-18T05:12:19Z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