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62" r:id="rId5"/>
    <p:sldId id="261" r:id="rId6"/>
    <p:sldId id="258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A83"/>
    <a:srgbClr val="E0EDF5"/>
    <a:srgbClr val="7088E3"/>
    <a:srgbClr val="7C8197"/>
    <a:srgbClr val="A7C9E4"/>
    <a:srgbClr val="C8D8F6"/>
    <a:srgbClr val="F3F3F3"/>
    <a:srgbClr val="123B67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3772" y="3927153"/>
            <a:ext cx="2477428" cy="1761842"/>
          </a:xfrm>
        </p:spPr>
        <p:txBody>
          <a:bodyPr>
            <a:noAutofit/>
          </a:bodyPr>
          <a:lstStyle/>
          <a:p>
            <a:r>
              <a:rPr lang="kk-KZ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  <a:t>WorldSkills Kazahstan</a:t>
            </a:r>
            <a:endParaRPr lang="kk-KZ" sz="36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pic>
        <p:nvPicPr>
          <p:cNvPr id="1030" name="Picture 6" descr="На чемпионат WorldSkills в Челябинской области заявилось 280 молодых  профессионалов — Досту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89"/>
            <a:ext cx="2277689" cy="17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рактическое применение сервиса Google Jamboard при проведении учебных  занятий в условиях дистанционного обучения — НАО &amp;quot;Talap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33" y="427603"/>
            <a:ext cx="14192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ҚР Білім және ғылым министрлігі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63" y="278953"/>
            <a:ext cx="1303869" cy="13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б Алма-Аты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73" y="171485"/>
            <a:ext cx="1411337" cy="14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461" y="367296"/>
            <a:ext cx="3025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39553" y="1563866"/>
            <a:ext cx="5146676" cy="582613"/>
            <a:chOff x="1248" y="2030"/>
            <a:chExt cx="3242" cy="367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852" y="2106"/>
              <a:ext cx="26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Нусупова Айгерим Акпаровна</a:t>
              </a:r>
              <a:endParaRPr lang="kk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339553" y="2372369"/>
            <a:ext cx="5789616" cy="555625"/>
            <a:chOff x="1248" y="2640"/>
            <a:chExt cx="3647" cy="350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gray">
            <a:xfrm>
              <a:off x="1852" y="2690"/>
              <a:ext cx="30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Альменова Фарида Жылкыбековна</a:t>
              </a:r>
              <a:endParaRPr lang="kk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339553" y="3153887"/>
            <a:ext cx="5105400" cy="555625"/>
            <a:chOff x="1248" y="3230"/>
            <a:chExt cx="3216" cy="350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852" y="3282"/>
              <a:ext cx="2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Садыкова </a:t>
              </a:r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Анар Секеновна</a:t>
              </a:r>
              <a:endParaRPr lang="kk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2339553" y="3987747"/>
            <a:ext cx="5330827" cy="584200"/>
            <a:chOff x="1248" y="1440"/>
            <a:chExt cx="3358" cy="368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gray">
            <a:xfrm>
              <a:off x="1852" y="1517"/>
              <a:ext cx="2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Кокимбекова Гулим Даулетовна</a:t>
              </a:r>
              <a:endParaRPr lang="kk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339553" y="4852888"/>
            <a:ext cx="5224464" cy="565150"/>
            <a:chOff x="1248" y="3230"/>
            <a:chExt cx="3291" cy="356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84" y="3295"/>
              <a:ext cx="26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Әділбек Ұлжан Бектемирқызы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73372" y="1123031"/>
            <a:ext cx="24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Подтверждаются, что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800573" y="4015559"/>
            <a:ext cx="5343527" cy="555625"/>
            <a:chOff x="1248" y="1440"/>
            <a:chExt cx="336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80" y="1498"/>
              <a:ext cx="27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Ибраимова Шолпан Исламовна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sz="2400" b="1" dirty="0"/>
                <a:t>9</a:t>
              </a:r>
              <a:endParaRPr lang="en-US" sz="2400" b="1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58064" y="1719403"/>
            <a:ext cx="5673728" cy="555625"/>
            <a:chOff x="1248" y="2030"/>
            <a:chExt cx="3574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32" y="2088"/>
              <a:ext cx="2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Малдыбаева Эльмира Рысбековна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sz="2400" b="1" dirty="0"/>
                <a:t>6</a:t>
              </a:r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58064" y="2487899"/>
            <a:ext cx="5181601" cy="576263"/>
            <a:chOff x="1248" y="2640"/>
            <a:chExt cx="3264" cy="36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42" y="2712"/>
              <a:ext cx="2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Мусабаева Алия Чайхасановна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sz="2400" b="1" dirty="0"/>
                <a:t>7</a:t>
              </a:r>
              <a:endParaRPr lang="en-US" sz="2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34264" y="3272172"/>
            <a:ext cx="6048379" cy="585788"/>
            <a:chOff x="1248" y="3230"/>
            <a:chExt cx="3810" cy="369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94" y="3308"/>
              <a:ext cx="32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Махамбетжан Назерке Нурлыбековна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sz="2400" b="1" dirty="0"/>
                <a:t>8</a:t>
              </a:r>
              <a:endParaRPr lang="en-US" sz="2400" b="1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800573" y="4751908"/>
            <a:ext cx="5630864" cy="577850"/>
            <a:chOff x="1248" y="3230"/>
            <a:chExt cx="3547" cy="364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96" y="3303"/>
              <a:ext cx="28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Шалданбаева Камшат Ержановна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sz="2400" b="1" dirty="0" smtClean="0"/>
                <a:t>10</a:t>
              </a:r>
              <a:endParaRPr lang="en-US" sz="2400" b="1" dirty="0"/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800573" y="5509583"/>
            <a:ext cx="5105401" cy="577850"/>
            <a:chOff x="1248" y="2030"/>
            <a:chExt cx="3216" cy="364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881" y="2103"/>
              <a:ext cx="25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Тогамбаева Маржан Куатовна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kk-KZ" sz="2400" b="1" dirty="0" smtClean="0"/>
                <a:t>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468064" y="904333"/>
            <a:ext cx="5667377" cy="587375"/>
            <a:chOff x="1248" y="2030"/>
            <a:chExt cx="3570" cy="370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880" y="2109"/>
              <a:ext cx="29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Малдыбаева Эльмира Рысбековна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kk-KZ" sz="2400" b="1" dirty="0"/>
                <a:t>2</a:t>
              </a:r>
              <a:endParaRPr lang="en-US" sz="2400" b="1" dirty="0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468064" y="1829801"/>
            <a:ext cx="5105401" cy="577850"/>
            <a:chOff x="1248" y="2030"/>
            <a:chExt cx="3216" cy="36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81" y="2103"/>
              <a:ext cx="24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Аганина Галина Викторовна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kk-KZ" sz="2400" b="1" dirty="0"/>
                <a:t>3</a:t>
              </a:r>
              <a:endParaRPr lang="en-US" sz="2400" b="1" dirty="0"/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2544264" y="2777494"/>
            <a:ext cx="5854702" cy="577850"/>
            <a:chOff x="1248" y="2030"/>
            <a:chExt cx="3688" cy="364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gray">
            <a:xfrm>
              <a:off x="1881" y="2103"/>
              <a:ext cx="30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Саурбаева Сандугаш Ануарбековна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kk-KZ" sz="2400" b="1" dirty="0"/>
                <a:t>4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80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2131" y="2319250"/>
            <a:ext cx="599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программу обучения экспертов по Правилам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чемпионатов </a:t>
            </a:r>
            <a:r>
              <a:rPr lang="en-US" dirty="0" err="1" smtClean="0">
                <a:latin typeface="Harlow Solid Italic" panose="04030604020F02020D02" pitchFamily="82" charset="0"/>
              </a:rPr>
              <a:t>WorldSkillsKazakhstan</a:t>
            </a:r>
            <a:r>
              <a:rPr lang="en-US" dirty="0" smtClean="0"/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Регионального  чемпионата </a:t>
            </a:r>
            <a:r>
              <a:rPr lang="en-US" dirty="0" err="1" smtClean="0">
                <a:latin typeface="Harlow Solid Italic" panose="04030604020F02020D02" pitchFamily="82" charset="0"/>
              </a:rPr>
              <a:t>WorldSkillsAlmaty</a:t>
            </a:r>
            <a:r>
              <a:rPr lang="en-US" dirty="0" smtClean="0">
                <a:latin typeface="Harlow Solid Italic" panose="04030604020F02020D02" pitchFamily="82" charset="0"/>
              </a:rPr>
              <a:t> 2021</a:t>
            </a:r>
            <a:endParaRPr lang="ru-RU" dirty="0"/>
          </a:p>
        </p:txBody>
      </p:sp>
      <p:pic>
        <p:nvPicPr>
          <p:cNvPr id="6" name="Picture 2" descr="Результаты Национального чемпионата Worldskills Kazakhstan 2018 | WorldSkills  Kazakh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8264" cy="26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фициальные комплекты Worldsk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3" y="4374739"/>
            <a:ext cx="2053244" cy="23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актическое применение сервиса Google Jamboard при проведении учебных  занятий в условиях дистанционного обучения — НАО &amp;quot;Talap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96" y="412342"/>
            <a:ext cx="14192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ҚР Білім және ғылым министрлігі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82" y="115732"/>
            <a:ext cx="1286172" cy="12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Герб Алма-Аты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48" y="318167"/>
            <a:ext cx="1083737" cy="10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7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752301"/>
            <a:ext cx="1801317" cy="2477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57" y="1330192"/>
            <a:ext cx="1919189" cy="2639292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581" y="116689"/>
            <a:ext cx="1670859" cy="242700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0074" y="2470304"/>
            <a:ext cx="1677947" cy="2183397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9623" y="3229493"/>
            <a:ext cx="1841228" cy="2514601"/>
          </a:xfrm>
          <a:prstGeom prst="rect">
            <a:avLst/>
          </a:prstGeom>
        </p:spPr>
      </p:pic>
      <p:pic>
        <p:nvPicPr>
          <p:cNvPr id="3076" name="Picture 4" descr="Земля, Земной шар, Глобус, Листья, Логотип, Иконка - векторизованное 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63" y="4929424"/>
            <a:ext cx="2073737" cy="192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4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46" y="106973"/>
            <a:ext cx="1826718" cy="2438806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182" y="1146283"/>
            <a:ext cx="1849697" cy="2473021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184" y="3000586"/>
            <a:ext cx="1848078" cy="2500501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1024" y="725691"/>
            <a:ext cx="1745877" cy="2274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6" y="2229246"/>
            <a:ext cx="1789043" cy="2407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79" y="1655988"/>
            <a:ext cx="1903122" cy="2689196"/>
          </a:xfrm>
          <a:prstGeom prst="rect">
            <a:avLst/>
          </a:prstGeom>
        </p:spPr>
      </p:pic>
      <p:pic>
        <p:nvPicPr>
          <p:cNvPr id="4098" name="Picture 2" descr="Логотип глобуса иллюстрация вектора. иллюстрации насчитывающей чертеж -  312726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51" y="5287582"/>
            <a:ext cx="1516748" cy="1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82" y="3566416"/>
            <a:ext cx="1873742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4" y="231371"/>
            <a:ext cx="1953489" cy="2604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37" y="231371"/>
            <a:ext cx="2146437" cy="2867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70" y="4145892"/>
            <a:ext cx="3244304" cy="2421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81" y="4145892"/>
            <a:ext cx="3235673" cy="2421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09" y="2419004"/>
            <a:ext cx="2634406" cy="1676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99" y="231371"/>
            <a:ext cx="1064551" cy="1892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56" y="231371"/>
            <a:ext cx="1064550" cy="18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0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8" y="153786"/>
            <a:ext cx="2091689" cy="2788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53" y="153786"/>
            <a:ext cx="2091690" cy="278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0" y="3412372"/>
            <a:ext cx="2194887" cy="292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2" y="153785"/>
            <a:ext cx="3458704" cy="2788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130"/>
            <a:ext cx="2741214" cy="2055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36" y="3577230"/>
            <a:ext cx="2018450" cy="27759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53" y="3577230"/>
            <a:ext cx="1919707" cy="27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3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BancoDi</vt:lpstr>
      <vt:lpstr>Calibri</vt:lpstr>
      <vt:lpstr>Calibri Light</vt:lpstr>
      <vt:lpstr>Harlow Solid Italic</vt:lpstr>
      <vt:lpstr>Times New Roman</vt:lpstr>
      <vt:lpstr>Тема Office</vt:lpstr>
      <vt:lpstr>WorldSkills Kazahstan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Анар Жамбылкызы</cp:lastModifiedBy>
  <cp:revision>47</cp:revision>
  <dcterms:created xsi:type="dcterms:W3CDTF">2014-11-21T11:00:06Z</dcterms:created>
  <dcterms:modified xsi:type="dcterms:W3CDTF">2022-03-03T05:55:43Z</dcterms:modified>
</cp:coreProperties>
</file>