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68" r:id="rId5"/>
    <p:sldId id="269" r:id="rId6"/>
    <p:sldId id="277" r:id="rId7"/>
    <p:sldId id="271" r:id="rId8"/>
    <p:sldId id="262" r:id="rId9"/>
    <p:sldId id="272" r:id="rId10"/>
    <p:sldId id="275" r:id="rId11"/>
    <p:sldId id="278" r:id="rId12"/>
    <p:sldId id="274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E57"/>
    <a:srgbClr val="184259"/>
    <a:srgbClr val="9C4E4E"/>
    <a:srgbClr val="700000"/>
    <a:srgbClr val="5E20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2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94FFE89-DD1A-434A-B46E-FC0161681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BBA22-1009-4062-B497-20D4D1F420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003D6EC-8D86-40AE-BCDD-CB01875363F0}" type="datetime1">
              <a:rPr lang="ru-RU" smtClean="0"/>
              <a:t>11.10.2021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5305A3-EF7C-4109-870C-75957F87F8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65183E6-2BF7-4148-8288-DCAD651FB9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CA6C9-E2E2-4922-B1A7-E6462166C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96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BC66B-B4AC-4633-A1A7-233B774CF881}" type="datetime1">
              <a:rPr lang="ru-RU" smtClean="0"/>
              <a:pPr/>
              <a:t>11.10.2021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C70E52-1238-4A7F-867E-2F90BFCA0D6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458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3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5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6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4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8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C70E52-1238-4A7F-867E-2F90BFCA0D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4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85801" y="1869601"/>
            <a:ext cx="10840914" cy="3921600"/>
          </a:xfrm>
        </p:spPr>
        <p:txBody>
          <a:bodyPr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2C154-9245-4EAA-8ADE-33D1A7EC5680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 7">
            <a:extLst>
              <a:ext uri="{FF2B5EF4-FFF2-40B4-BE49-F238E27FC236}">
                <a16:creationId xmlns:a16="http://schemas.microsoft.com/office/drawing/2014/main" id="{328F7C25-BFB6-430F-87B6-7D0D2C7493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2343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840913" cy="3124199"/>
          </a:xfrm>
        </p:spPr>
        <p:txBody>
          <a:bodyPr rtlCol="0" anchor="ctr">
            <a:normAutofit/>
          </a:bodyPr>
          <a:lstStyle>
            <a:lvl1pPr algn="l">
              <a:defRPr sz="3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33800"/>
            <a:ext cx="10840914" cy="20574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70F7E0-5A37-4C1B-B001-12D253A333A6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3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 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E4AE4C-9F8E-41E2-89BA-C86A7744736A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10649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5BCD0-99CC-4906-918D-1116AF1A79A1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370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6500" y="2716272"/>
            <a:ext cx="8683625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476500" y="5137736"/>
            <a:ext cx="8683625" cy="73284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9A8996FA-BFC3-4EAC-AAB9-45C2EF3838CE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93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52450" y="1874308"/>
            <a:ext cx="3814235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648200" y="0"/>
            <a:ext cx="7543800" cy="6856214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52450" y="3134308"/>
            <a:ext cx="3814235" cy="20166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64A484-6A61-465E-A582-FF16A82B5833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0633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заголовк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840914" cy="1260000"/>
          </a:xfrm>
        </p:spPr>
        <p:txBody>
          <a:bodyPr rtlCol="0" anchor="ctr" anchorCtr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1881824"/>
            <a:ext cx="10840914" cy="1032826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76643-78B9-443D-A21B-5D8D71E872B6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Текст 5">
            <a:extLst>
              <a:ext uri="{FF2B5EF4-FFF2-40B4-BE49-F238E27FC236}">
                <a16:creationId xmlns:a16="http://schemas.microsoft.com/office/drawing/2014/main" id="{B47DAE59-9D63-4159-8F3E-560C31F19A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6192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 2">
            <a:extLst>
              <a:ext uri="{FF2B5EF4-FFF2-40B4-BE49-F238E27FC236}">
                <a16:creationId xmlns:a16="http://schemas.microsoft.com/office/drawing/2014/main" id="{4249143D-80A5-4E4C-BBFD-F253500CE2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9" y="2914650"/>
            <a:ext cx="10840914" cy="50212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5">
            <a:extLst>
              <a:ext uri="{FF2B5EF4-FFF2-40B4-BE49-F238E27FC236}">
                <a16:creationId xmlns:a16="http://schemas.microsoft.com/office/drawing/2014/main" id="{B06123F0-984B-4EF8-9945-3621C401B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5366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 5">
            <a:extLst>
              <a:ext uri="{FF2B5EF4-FFF2-40B4-BE49-F238E27FC236}">
                <a16:creationId xmlns:a16="http://schemas.microsoft.com/office/drawing/2014/main" id="{A669C074-A9BE-4B07-ACEE-3B34AAC8B9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8424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 5">
            <a:extLst>
              <a:ext uri="{FF2B5EF4-FFF2-40B4-BE49-F238E27FC236}">
                <a16:creationId xmlns:a16="http://schemas.microsoft.com/office/drawing/2014/main" id="{84A40D78-D6DD-41A7-A132-9D48DF864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82308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екст 5">
            <a:extLst>
              <a:ext uri="{FF2B5EF4-FFF2-40B4-BE49-F238E27FC236}">
                <a16:creationId xmlns:a16="http://schemas.microsoft.com/office/drawing/2014/main" id="{4A9CFAA7-850F-4C92-A9BE-56452E5CA0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99250" y="3837470"/>
            <a:ext cx="1310050" cy="959003"/>
          </a:xfrm>
        </p:spPr>
        <p:txBody>
          <a:bodyPr rtlCol="0">
            <a:noAutofit/>
          </a:bodyPr>
          <a:lstStyle>
            <a:lvl1pPr marL="0" indent="0" algn="ctr">
              <a:buNone/>
              <a:defRPr sz="1200"/>
            </a:lvl1pPr>
            <a:lvl3pPr algn="ctr">
              <a:defRPr sz="1200"/>
            </a:lvl3pPr>
            <a:lvl5pPr marL="1828800" indent="0"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4" name="Прямая соединительная линия 13">
            <a:extLst>
              <a:ext uri="{FF2B5EF4-FFF2-40B4-BE49-F238E27FC236}">
                <a16:creationId xmlns:a16="http://schemas.microsoft.com/office/drawing/2014/main" id="{CC5A0CF1-9FE7-4149-97DC-522163914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85517" y="1242483"/>
            <a:ext cx="504000" cy="0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63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57326" y="995967"/>
            <a:ext cx="6238874" cy="1260000"/>
          </a:xfrm>
        </p:spPr>
        <p:txBody>
          <a:bodyPr rtlCol="0" anchor="ctr" anchorCtr="0">
            <a:noAutofit/>
          </a:bodyPr>
          <a:lstStyle>
            <a:lvl1pPr algn="r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8014200" y="995968"/>
            <a:ext cx="3492000" cy="4866064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85849" y="2255967"/>
            <a:ext cx="6610351" cy="3476618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ADD9B9-C473-4B24-8BB0-CAA4E6C33546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93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прав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657974" y="995968"/>
            <a:ext cx="4848225" cy="1260000"/>
          </a:xfrm>
        </p:spPr>
        <p:txBody>
          <a:bodyPr rtlCol="0" anchor="ctr" anchorCtr="0">
            <a:normAutofit/>
          </a:bodyPr>
          <a:lstStyle>
            <a:lvl1pPr algn="l">
              <a:defRPr sz="3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 bwMode="blackGray">
          <a:xfrm>
            <a:off x="727574" y="914400"/>
            <a:ext cx="5749425" cy="4818185"/>
          </a:xfrm>
          <a:prstGeom prst="roundRect">
            <a:avLst>
              <a:gd name="adj" fmla="val 2371"/>
            </a:avLst>
          </a:prstGeom>
          <a:solidFill>
            <a:schemeClr val="bg2">
              <a:lumMod val="75000"/>
              <a:lumOff val="25000"/>
            </a:schemeClr>
          </a:solidFill>
          <a:ln w="28575" cap="sq" cmpd="sng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657974" y="2255968"/>
            <a:ext cx="4848225" cy="347661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38CDBD-D89E-4D27-9D3E-D8C8B6B71053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295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Надпись 14"/>
          <p:cNvSpPr txBox="1"/>
          <p:nvPr/>
        </p:nvSpPr>
        <p:spPr bwMode="white">
          <a:xfrm>
            <a:off x="10571243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1" name="Надпись 10"/>
          <p:cNvSpPr txBox="1"/>
          <p:nvPr/>
        </p:nvSpPr>
        <p:spPr bwMode="white">
          <a:xfrm>
            <a:off x="100262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20801" y="609601"/>
            <a:ext cx="9550399" cy="2743199"/>
          </a:xfrm>
        </p:spPr>
        <p:txBody>
          <a:bodyPr rtlCol="0" anchor="ctr">
            <a:normAutofit/>
          </a:bodyPr>
          <a:lstStyle>
            <a:lvl1pPr algn="ctr">
              <a:defRPr sz="3000" b="0" i="1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1426408" y="3352800"/>
            <a:ext cx="9339184" cy="3810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: Скругленные углы 6">
            <a:extLst>
              <a:ext uri="{FF2B5EF4-FFF2-40B4-BE49-F238E27FC236}">
                <a16:creationId xmlns:a16="http://schemas.microsoft.com/office/drawing/2014/main" id="{1AD7857E-8E0E-4AC1-ABDC-E42462C788DE}"/>
              </a:ext>
            </a:extLst>
          </p:cNvPr>
          <p:cNvSpPr/>
          <p:nvPr userDrawn="1"/>
        </p:nvSpPr>
        <p:spPr>
          <a:xfrm>
            <a:off x="1750844" y="3962401"/>
            <a:ext cx="8690313" cy="1908173"/>
          </a:xfrm>
          <a:prstGeom prst="roundRect">
            <a:avLst>
              <a:gd name="adj" fmla="val 6552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7375" y="4021138"/>
            <a:ext cx="8486775" cy="176053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404BFC-187B-4B4A-9A90-8ECAA71AACA0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340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>
            <a:extLst>
              <a:ext uri="{FF2B5EF4-FFF2-40B4-BE49-F238E27FC236}">
                <a16:creationId xmlns:a16="http://schemas.microsoft.com/office/drawing/2014/main" id="{A1E35E73-B2F7-41DF-AAD2-58E6BE271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599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1869599"/>
            <a:ext cx="5202071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5800" y="2870201"/>
            <a:ext cx="5202071" cy="2916000"/>
          </a:xfrm>
          <a:prstGeom prst="roundRect">
            <a:avLst>
              <a:gd name="adj" fmla="val 2496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98270" y="1869599"/>
            <a:ext cx="5228444" cy="91622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98270" y="2870201"/>
            <a:ext cx="5202071" cy="2916000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31448E-31CF-4ED5-B8E5-44B98EED9B66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 11">
            <a:extLst>
              <a:ext uri="{FF2B5EF4-FFF2-40B4-BE49-F238E27FC236}">
                <a16:creationId xmlns:a16="http://schemas.microsoft.com/office/drawing/2014/main" id="{8031B0A9-3E16-4C5B-A6CE-045BCB91A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3976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6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40914" cy="1260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9" name="Прямоугольник: Скругленные углы 8">
            <a:extLst>
              <a:ext uri="{FF2B5EF4-FFF2-40B4-BE49-F238E27FC236}">
                <a16:creationId xmlns:a16="http://schemas.microsoft.com/office/drawing/2014/main" id="{E44449DE-635B-4B23-9B8B-C95A5B8764DB}"/>
              </a:ext>
            </a:extLst>
          </p:cNvPr>
          <p:cNvSpPr/>
          <p:nvPr userDrawn="1"/>
        </p:nvSpPr>
        <p:spPr>
          <a:xfrm>
            <a:off x="663356" y="1790228"/>
            <a:ext cx="10863358" cy="4080348"/>
          </a:xfrm>
          <a:prstGeom prst="roundRect">
            <a:avLst>
              <a:gd name="adj" fmla="val 2634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869600"/>
            <a:ext cx="5040000" cy="3921601"/>
          </a:xfrm>
          <a:prstGeom prst="roundRect">
            <a:avLst>
              <a:gd name="adj" fmla="val 1970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488644" y="1869601"/>
            <a:ext cx="5040000" cy="3921600"/>
          </a:xfrm>
          <a:prstGeom prst="roundRect">
            <a:avLst>
              <a:gd name="adj" fmla="val 2211"/>
            </a:avLst>
          </a:prstGeom>
          <a:ln w="28575">
            <a:noFill/>
          </a:ln>
          <a:effectLst/>
        </p:spPr>
        <p:txBody>
          <a:bodyPr rtlCol="0" anchor="t" anchorCtr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5F7A5-016A-40DC-9267-CD570A4FFE11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8539E0A-8009-4A6E-A7A1-5AEFA5220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7150" y="996911"/>
            <a:ext cx="3666" cy="491143"/>
          </a:xfrm>
          <a:prstGeom prst="line">
            <a:avLst/>
          </a:prstGeom>
          <a:ln w="127000" cap="sq">
            <a:solidFill>
              <a:schemeClr val="accent3"/>
            </a:solidFill>
            <a:miter lim="800000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white">
          <a:xfrm>
            <a:off x="685801" y="609600"/>
            <a:ext cx="10840914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 bwMode="white">
          <a:xfrm>
            <a:off x="685801" y="2142067"/>
            <a:ext cx="10840914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BC311F64-DBA9-4949-B98F-AC0ACC89C4D6}" type="datetime1">
              <a:rPr lang="ru-RU" noProof="0" smtClean="0"/>
              <a:t>11.10.2021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6059" y="5870575"/>
            <a:ext cx="126065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D99DD2A-B520-4620-9B43-64B657BA2D4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9069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8" r:id="rId3"/>
    <p:sldLayoutId id="2147483679" r:id="rId4"/>
    <p:sldLayoutId id="2147483669" r:id="rId5"/>
    <p:sldLayoutId id="2147483680" r:id="rId6"/>
    <p:sldLayoutId id="2147483672" r:id="rId7"/>
    <p:sldLayoutId id="2147483665" r:id="rId8"/>
    <p:sldLayoutId id="2147483664" r:id="rId9"/>
    <p:sldLayoutId id="2147483671" r:id="rId10"/>
    <p:sldLayoutId id="2147483666" r:id="rId11"/>
    <p:sldLayoutId id="2147483667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Значок колонны">
            <a:extLst>
              <a:ext uri="{FF2B5EF4-FFF2-40B4-BE49-F238E27FC236}">
                <a16:creationId xmlns:a16="http://schemas.microsoft.com/office/drawing/2014/main" id="{FC7E2CCC-C53E-454B-9DE0-F2484BA0F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94577" y="2040465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5B398-1E7F-44AD-8356-8345134C9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011" y="1706880"/>
            <a:ext cx="8683625" cy="242146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kk-KZ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«Жас ПеДагог мектебі»</a:t>
            </a:r>
            <a:br>
              <a:rPr lang="kk-KZ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«Школы молодого педагога»</a:t>
            </a:r>
            <a:endParaRPr lang="kk-K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Брошюра &amp;quot;Школа молодого учителя&amp;quot; - завучу, проче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" y="181993"/>
            <a:ext cx="2152997" cy="17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кола молодого учителя. Государственное учреждение образования &amp;quot;Средняя  школа № 34 г. Гродно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77" y="4696691"/>
            <a:ext cx="2097173" cy="1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4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загнутая страница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775" y="150793"/>
            <a:ext cx="1703811" cy="11572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32E04-E3CE-4175-B0D3-33D69BC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3" y="99437"/>
            <a:ext cx="5410279" cy="1260000"/>
          </a:xfrm>
        </p:spPr>
        <p:txBody>
          <a:bodyPr rtlCol="0"/>
          <a:lstStyle/>
          <a:p>
            <a:pPr algn="l" rtl="0"/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оқу жылына арналған «Жас педагог мектебі» жұмысының жоспары</a:t>
            </a: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3" y="1413164"/>
            <a:ext cx="3804019" cy="5260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09" y="1387587"/>
            <a:ext cx="3940277" cy="5311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23" y="1413164"/>
            <a:ext cx="3510614" cy="52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28" y="228388"/>
            <a:ext cx="4817572" cy="985270"/>
          </a:xfrm>
        </p:spPr>
        <p:txBody>
          <a:bodyPr/>
          <a:lstStyle/>
          <a:p>
            <a:pPr algn="l"/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«Школа молодого педагога» на 2021-2022 учебный год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8" y="1421476"/>
            <a:ext cx="3719617" cy="5087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84" y="1435791"/>
            <a:ext cx="3804805" cy="5073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28" y="1421475"/>
            <a:ext cx="3815542" cy="5087389"/>
          </a:xfrm>
          <a:prstGeom prst="rect">
            <a:avLst/>
          </a:prstGeom>
        </p:spPr>
      </p:pic>
      <p:pic>
        <p:nvPicPr>
          <p:cNvPr id="8" name="Рисунок 9" descr="загнутая страница">
            <a:extLst>
              <a:ext uri="{FF2B5EF4-FFF2-40B4-BE49-F238E27FC236}">
                <a16:creationId xmlns:a16="http://schemas.microsoft.com/office/drawing/2014/main" id="{F54CE4C8-2431-43FB-87C3-391A3BFF8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775" y="150793"/>
            <a:ext cx="1703811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 23" descr="Значок календаря">
            <a:extLst>
              <a:ext uri="{FF2B5EF4-FFF2-40B4-BE49-F238E27FC236}">
                <a16:creationId xmlns:a16="http://schemas.microsoft.com/office/drawing/2014/main" id="{B83E2AB1-C03F-4257-9171-5FD5FA2720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060" y="384604"/>
            <a:ext cx="1669249" cy="1669249"/>
          </a:xfrm>
          <a:prstGeom prst="rect">
            <a:avLst/>
          </a:prstGeom>
        </p:spPr>
      </p:pic>
      <p:sp>
        <p:nvSpPr>
          <p:cNvPr id="11" name="Овал 9" descr="Декоративный элемент">
            <a:extLst>
              <a:ext uri="{FF2B5EF4-FFF2-40B4-BE49-F238E27FC236}">
                <a16:creationId xmlns:a16="http://schemas.microsoft.com/office/drawing/2014/main" id="{6A7147D9-5182-4F63-A1F6-2C7F380BCA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498" y="6120038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3184FF17-95E1-488F-85D0-829B663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597" y="6109719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6" name="Овал 19" descr="Декоративный элемент">
            <a:extLst>
              <a:ext uri="{FF2B5EF4-FFF2-40B4-BE49-F238E27FC236}">
                <a16:creationId xmlns:a16="http://schemas.microsoft.com/office/drawing/2014/main" id="{E8029F86-BAEB-4FB6-9968-621202C1E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696" y="6081367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7" name="Овал 270" descr="Декоративный элемент">
            <a:extLst>
              <a:ext uri="{FF2B5EF4-FFF2-40B4-BE49-F238E27FC236}">
                <a16:creationId xmlns:a16="http://schemas.microsoft.com/office/drawing/2014/main" id="{A8F4EDB0-C386-4CCF-B742-D9788F7B7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597" y="6081367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>
            <a:glow rad="63500">
              <a:schemeClr val="bg2">
                <a:lumMod val="75000"/>
                <a:lumOff val="25000"/>
                <a:alpha val="40000"/>
              </a:schemeClr>
            </a:glow>
          </a:effectLst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3" name="Овал 11" descr="Декоративный элемент">
            <a:extLst>
              <a:ext uri="{FF2B5EF4-FFF2-40B4-BE49-F238E27FC236}">
                <a16:creationId xmlns:a16="http://schemas.microsoft.com/office/drawing/2014/main" id="{D62D13F9-C589-486F-8D76-6D51992A2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7547" y="6084038"/>
            <a:ext cx="288000" cy="2880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bg2">
                <a:lumMod val="75000"/>
                <a:lumOff val="25000"/>
                <a:alpha val="60000"/>
              </a:schemeClr>
            </a:glow>
          </a:effectLst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10" name="Прямоугольник 7" descr="временная шкала">
            <a:extLst>
              <a:ext uri="{FF2B5EF4-FFF2-40B4-BE49-F238E27FC236}">
                <a16:creationId xmlns:a16="http://schemas.microsoft.com/office/drawing/2014/main" id="{2B8D0290-68FF-400B-B201-1F38FEE760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498" y="6235719"/>
            <a:ext cx="8424000" cy="20638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/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041" y="212215"/>
            <a:ext cx="10840914" cy="1260000"/>
          </a:xfrm>
        </p:spPr>
        <p:txBody>
          <a:bodyPr>
            <a:norm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 педагог мектебіне қатысушылардың тізімі</a:t>
            </a:r>
            <a:b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участников школы молодого педагога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79601"/>
            <a:ext cx="3703319" cy="4270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32" y="1408332"/>
            <a:ext cx="4048298" cy="4250458"/>
          </a:xfrm>
          <a:prstGeom prst="rect">
            <a:avLst/>
          </a:prstGeom>
        </p:spPr>
      </p:pic>
      <p:pic>
        <p:nvPicPr>
          <p:cNvPr id="2050" name="Picture 2" descr="Молодые педагоги Алтайского края могут принять участие в конкурсе на лучший  проект занятия | Администрация города Рубцовска Алтайского кр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96" y="4201617"/>
            <a:ext cx="3130432" cy="23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4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2104" y="-76375"/>
            <a:ext cx="6672521" cy="1260000"/>
          </a:xfrm>
        </p:spPr>
        <p:txBody>
          <a:bodyPr/>
          <a:lstStyle/>
          <a:p>
            <a:pPr algn="l"/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 педагог мектебінің сабағын өткізу кестесі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" r="4273"/>
          <a:stretch/>
        </p:blipFill>
        <p:spPr>
          <a:xfrm>
            <a:off x="202104" y="1183625"/>
            <a:ext cx="3538623" cy="4916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45" y="1183625"/>
            <a:ext cx="3509382" cy="4916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98" y="1168296"/>
            <a:ext cx="3679386" cy="4931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456" y="247131"/>
            <a:ext cx="1375514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0548" y="148070"/>
            <a:ext cx="7847735" cy="1260000"/>
          </a:xfrm>
        </p:spPr>
        <p:txBody>
          <a:bodyPr>
            <a:normAutofit/>
          </a:bodyPr>
          <a:lstStyle/>
          <a:p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проведения занятий школы молодого педагога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387" y="372651"/>
            <a:ext cx="1478038" cy="810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52" y="1408070"/>
            <a:ext cx="3781955" cy="5004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8" y="1408070"/>
            <a:ext cx="3753197" cy="50042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15" y="1408070"/>
            <a:ext cx="3483294" cy="50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6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78200-0985-4DED-A84B-D6ADED92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374259"/>
            <a:ext cx="10063675" cy="701475"/>
          </a:xfrm>
        </p:spPr>
        <p:txBody>
          <a:bodyPr rtlCol="0">
            <a:normAutofit fontScale="90000"/>
          </a:bodyPr>
          <a:lstStyle/>
          <a:p>
            <a:pPr rtl="0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Тәлімгерлер мен жас педагогтар</a:t>
            </a:r>
            <a:b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 и молодые педагоги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 6" descr="Значок лупы">
            <a:extLst>
              <a:ext uri="{FF2B5EF4-FFF2-40B4-BE49-F238E27FC236}">
                <a16:creationId xmlns:a16="http://schemas.microsoft.com/office/drawing/2014/main" id="{AAE36621-6FAB-4009-9D5C-CE767DF10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72" y="894451"/>
            <a:ext cx="685800" cy="6858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0E8A47E-9D4A-4D70-B23A-B0AC37572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AutoShape 4" descr="Разное - Эскиз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164" y="4657663"/>
            <a:ext cx="2748033" cy="1878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07" y="3693996"/>
            <a:ext cx="1582963" cy="2110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14" y="3693995"/>
            <a:ext cx="1572905" cy="209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19" y="3693994"/>
            <a:ext cx="1572906" cy="20972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438" y="3662531"/>
            <a:ext cx="1618508" cy="21580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084" y="1548934"/>
            <a:ext cx="1582963" cy="21526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614" y="1566157"/>
            <a:ext cx="1652059" cy="20963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4" y="1551913"/>
            <a:ext cx="1607229" cy="21429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0886" y="1548933"/>
            <a:ext cx="1608797" cy="21450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4812" y="3708667"/>
            <a:ext cx="1572903" cy="20972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18" y="1551913"/>
            <a:ext cx="1473899" cy="21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8" y="3286759"/>
            <a:ext cx="1723158" cy="2896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9735" y="390697"/>
            <a:ext cx="1811319" cy="2896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55" y="390697"/>
            <a:ext cx="1828102" cy="2896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7" y="390697"/>
            <a:ext cx="1789315" cy="2896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86758"/>
            <a:ext cx="1832957" cy="2896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35" y="3286758"/>
            <a:ext cx="1811319" cy="2896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98" y="390698"/>
            <a:ext cx="1723158" cy="2896061"/>
          </a:xfrm>
          <a:prstGeom prst="rect">
            <a:avLst/>
          </a:prstGeom>
        </p:spPr>
      </p:pic>
      <p:pic>
        <p:nvPicPr>
          <p:cNvPr id="12" name="Picture 2" descr="В школе пройдут РД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74" y="3286758"/>
            <a:ext cx="4087554" cy="35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1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CE1DA-3FCD-4498-BCBB-3618ED94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-7764"/>
            <a:ext cx="8637103" cy="1260000"/>
          </a:xfrm>
        </p:spPr>
        <p:txBody>
          <a:bodyPr rtlCol="0">
            <a:normAutofit/>
          </a:bodyPr>
          <a:lstStyle/>
          <a:p>
            <a:pPr rtl="0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сабақ қыркүйек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 12" descr="Значок в виде ручки и бумаги">
            <a:extLst>
              <a:ext uri="{FF2B5EF4-FFF2-40B4-BE49-F238E27FC236}">
                <a16:creationId xmlns:a16="http://schemas.microsoft.com/office/drawing/2014/main" id="{CE889C08-FD1F-4AE0-9D82-E718A6E92D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078" y="130642"/>
            <a:ext cx="1971937" cy="1971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71" y="1277746"/>
            <a:ext cx="2187961" cy="2861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196" y="1252236"/>
            <a:ext cx="1947264" cy="2887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95" y="1252236"/>
            <a:ext cx="2243287" cy="2887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533" y="1277746"/>
            <a:ext cx="2146494" cy="2861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7" y="4389991"/>
            <a:ext cx="4005991" cy="23516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27" y="4389991"/>
            <a:ext cx="3688078" cy="2351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8013" y="4924857"/>
            <a:ext cx="3462828" cy="18167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9460" y="3058064"/>
            <a:ext cx="2749534" cy="1877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70" y="0"/>
            <a:ext cx="1141237" cy="12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8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104609_TF22736411" id="{45379569-D69F-44B0-9E1A-40191F4D853F}" vid="{41053B4F-2B0B-493D-B111-FBBE61B292C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63CD11F-9FDB-4628-B708-63BFB2D68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BF972C-B81A-46A3-BFB2-A01F0B5DBC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3E21D3-7788-4819-8437-C5C4B0C5D46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известного события истории</Template>
  <TotalTime>0</TotalTime>
  <Words>59</Words>
  <Application>Microsoft Office PowerPoint</Application>
  <PresentationFormat>Широкоэкранный</PresentationFormat>
  <Paragraphs>16</Paragraphs>
  <Slides>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Times New Roman</vt:lpstr>
      <vt:lpstr>Небеса</vt:lpstr>
      <vt:lpstr>«Жас ПеДагог мектебі»  «Школы молодого педагога»</vt:lpstr>
      <vt:lpstr>2021-2022 оқу жылына арналған «Жас педагог мектебі» жұмысының жоспары</vt:lpstr>
      <vt:lpstr>План работы «Школа молодого педагога» на 2021-2022 учебный год</vt:lpstr>
      <vt:lpstr>Жас педагог мектебіне қатысушылардың тізімі Список участников школы молодого педагога</vt:lpstr>
      <vt:lpstr>Жас педагог мектебінің сабағын өткізу кестесі</vt:lpstr>
      <vt:lpstr>График проведения занятий школы молодого педагога</vt:lpstr>
      <vt:lpstr>Тәлімгерлер мен жас педагогтар Наставники и молодые педагоги</vt:lpstr>
      <vt:lpstr>Презентация PowerPoint</vt:lpstr>
      <vt:lpstr>1 сабақ қыркүйек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2021-09-27T08:10:04Z</dcterms:created>
  <dcterms:modified xsi:type="dcterms:W3CDTF">2021-10-11T09:49:09Z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