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76" y="-10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A406ACF-F27F-A34E-A271-BD738380860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D627BEAC-DEA0-7649-9F39-8B669631FC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FC73AD13-6DEA-0646-B25A-FF1C4D589B49}"/>
              </a:ext>
            </a:extLst>
          </p:cNvPr>
          <p:cNvSpPr>
            <a:spLocks noGrp="1"/>
          </p:cNvSpPr>
          <p:nvPr>
            <p:ph type="dt" sz="half" idx="10"/>
          </p:nvPr>
        </p:nvSpPr>
        <p:spPr/>
        <p:txBody>
          <a:bodyPr/>
          <a:lstStyle/>
          <a:p>
            <a:fld id="{64ED2679-2ED5-134B-94D8-7F69312A5367}" type="datetimeFigureOut">
              <a:rPr lang="ru-RU" smtClean="0"/>
              <a:pPr/>
              <a:t>14.04.2020</a:t>
            </a:fld>
            <a:endParaRPr lang="ru-RU"/>
          </a:p>
        </p:txBody>
      </p:sp>
      <p:sp>
        <p:nvSpPr>
          <p:cNvPr id="5" name="Нижний колонтитул 4">
            <a:extLst>
              <a:ext uri="{FF2B5EF4-FFF2-40B4-BE49-F238E27FC236}">
                <a16:creationId xmlns:a16="http://schemas.microsoft.com/office/drawing/2014/main" xmlns="" id="{43050846-E299-7440-A1A9-DE969D74774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21878BD-9732-6F4D-8665-1A9CF71E97EA}"/>
              </a:ext>
            </a:extLst>
          </p:cNvPr>
          <p:cNvSpPr>
            <a:spLocks noGrp="1"/>
          </p:cNvSpPr>
          <p:nvPr>
            <p:ph type="sldNum" sz="quarter" idx="12"/>
          </p:nvPr>
        </p:nvSpPr>
        <p:spPr/>
        <p:txBody>
          <a:body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407348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B27292-8FF4-9348-8E73-ED5F6F25195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D4E8B638-42C0-594B-A68C-7138E355956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51EDFFE4-5DEC-524A-ABE6-0142BC448C61}"/>
              </a:ext>
            </a:extLst>
          </p:cNvPr>
          <p:cNvSpPr>
            <a:spLocks noGrp="1"/>
          </p:cNvSpPr>
          <p:nvPr>
            <p:ph type="dt" sz="half" idx="10"/>
          </p:nvPr>
        </p:nvSpPr>
        <p:spPr/>
        <p:txBody>
          <a:bodyPr/>
          <a:lstStyle/>
          <a:p>
            <a:fld id="{64ED2679-2ED5-134B-94D8-7F69312A5367}" type="datetimeFigureOut">
              <a:rPr lang="ru-RU" smtClean="0"/>
              <a:pPr/>
              <a:t>14.04.2020</a:t>
            </a:fld>
            <a:endParaRPr lang="ru-RU"/>
          </a:p>
        </p:txBody>
      </p:sp>
      <p:sp>
        <p:nvSpPr>
          <p:cNvPr id="5" name="Нижний колонтитул 4">
            <a:extLst>
              <a:ext uri="{FF2B5EF4-FFF2-40B4-BE49-F238E27FC236}">
                <a16:creationId xmlns:a16="http://schemas.microsoft.com/office/drawing/2014/main" xmlns="" id="{6225D098-22B8-5B4D-ABB0-45E4361D0E7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5C0A23A-048D-4347-AB96-DF064384B7F8}"/>
              </a:ext>
            </a:extLst>
          </p:cNvPr>
          <p:cNvSpPr>
            <a:spLocks noGrp="1"/>
          </p:cNvSpPr>
          <p:nvPr>
            <p:ph type="sldNum" sz="quarter" idx="12"/>
          </p:nvPr>
        </p:nvSpPr>
        <p:spPr/>
        <p:txBody>
          <a:body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2144689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A5281936-6D58-B549-88F7-B952C59116A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4AB15E97-60F8-4242-83EE-6762846FDDE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4D26033F-5908-4D40-9EC2-C3DE2791C180}"/>
              </a:ext>
            </a:extLst>
          </p:cNvPr>
          <p:cNvSpPr>
            <a:spLocks noGrp="1"/>
          </p:cNvSpPr>
          <p:nvPr>
            <p:ph type="dt" sz="half" idx="10"/>
          </p:nvPr>
        </p:nvSpPr>
        <p:spPr/>
        <p:txBody>
          <a:bodyPr/>
          <a:lstStyle/>
          <a:p>
            <a:fld id="{64ED2679-2ED5-134B-94D8-7F69312A5367}" type="datetimeFigureOut">
              <a:rPr lang="ru-RU" smtClean="0"/>
              <a:pPr/>
              <a:t>14.04.2020</a:t>
            </a:fld>
            <a:endParaRPr lang="ru-RU"/>
          </a:p>
        </p:txBody>
      </p:sp>
      <p:sp>
        <p:nvSpPr>
          <p:cNvPr id="5" name="Нижний колонтитул 4">
            <a:extLst>
              <a:ext uri="{FF2B5EF4-FFF2-40B4-BE49-F238E27FC236}">
                <a16:creationId xmlns:a16="http://schemas.microsoft.com/office/drawing/2014/main" xmlns="" id="{128804B3-CB8F-2A40-9A9E-E2A7684B9C2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08362E70-2B18-3442-9A5F-38FAA5F479A1}"/>
              </a:ext>
            </a:extLst>
          </p:cNvPr>
          <p:cNvSpPr>
            <a:spLocks noGrp="1"/>
          </p:cNvSpPr>
          <p:nvPr>
            <p:ph type="sldNum" sz="quarter" idx="12"/>
          </p:nvPr>
        </p:nvSpPr>
        <p:spPr/>
        <p:txBody>
          <a:body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38964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FC05823-D9A0-2B40-8447-BD8D4DC549C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6706C00-E4BC-E045-BFDF-65EC599F771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352CADEF-FFEC-2D4A-A1EB-2E64E552BBEE}"/>
              </a:ext>
            </a:extLst>
          </p:cNvPr>
          <p:cNvSpPr>
            <a:spLocks noGrp="1"/>
          </p:cNvSpPr>
          <p:nvPr>
            <p:ph type="dt" sz="half" idx="10"/>
          </p:nvPr>
        </p:nvSpPr>
        <p:spPr/>
        <p:txBody>
          <a:bodyPr/>
          <a:lstStyle/>
          <a:p>
            <a:fld id="{64ED2679-2ED5-134B-94D8-7F69312A5367}" type="datetimeFigureOut">
              <a:rPr lang="ru-RU" smtClean="0"/>
              <a:pPr/>
              <a:t>14.04.2020</a:t>
            </a:fld>
            <a:endParaRPr lang="ru-RU"/>
          </a:p>
        </p:txBody>
      </p:sp>
      <p:sp>
        <p:nvSpPr>
          <p:cNvPr id="5" name="Нижний колонтитул 4">
            <a:extLst>
              <a:ext uri="{FF2B5EF4-FFF2-40B4-BE49-F238E27FC236}">
                <a16:creationId xmlns:a16="http://schemas.microsoft.com/office/drawing/2014/main" xmlns="" id="{EE17EB30-42AE-E24B-8AC3-06FE7DF7A8C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F84070C5-B9E5-FC4D-99C7-0D989CF25265}"/>
              </a:ext>
            </a:extLst>
          </p:cNvPr>
          <p:cNvSpPr>
            <a:spLocks noGrp="1"/>
          </p:cNvSpPr>
          <p:nvPr>
            <p:ph type="sldNum" sz="quarter" idx="12"/>
          </p:nvPr>
        </p:nvSpPr>
        <p:spPr/>
        <p:txBody>
          <a:body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119439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0BBC1EB-AB22-8842-A56B-6002060C615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F4E16F9D-C0E9-E248-AB33-BE03734892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44795354-6113-114D-BC81-A3E1D2B07D90}"/>
              </a:ext>
            </a:extLst>
          </p:cNvPr>
          <p:cNvSpPr>
            <a:spLocks noGrp="1"/>
          </p:cNvSpPr>
          <p:nvPr>
            <p:ph type="dt" sz="half" idx="10"/>
          </p:nvPr>
        </p:nvSpPr>
        <p:spPr/>
        <p:txBody>
          <a:bodyPr/>
          <a:lstStyle/>
          <a:p>
            <a:fld id="{64ED2679-2ED5-134B-94D8-7F69312A5367}" type="datetimeFigureOut">
              <a:rPr lang="ru-RU" smtClean="0"/>
              <a:pPr/>
              <a:t>14.04.2020</a:t>
            </a:fld>
            <a:endParaRPr lang="ru-RU"/>
          </a:p>
        </p:txBody>
      </p:sp>
      <p:sp>
        <p:nvSpPr>
          <p:cNvPr id="5" name="Нижний колонтитул 4">
            <a:extLst>
              <a:ext uri="{FF2B5EF4-FFF2-40B4-BE49-F238E27FC236}">
                <a16:creationId xmlns:a16="http://schemas.microsoft.com/office/drawing/2014/main" xmlns="" id="{5391B92C-17AE-C24B-AFD2-4AE0B43BEA1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8C426E8-0FDC-1548-86CF-1CBC2638DC36}"/>
              </a:ext>
            </a:extLst>
          </p:cNvPr>
          <p:cNvSpPr>
            <a:spLocks noGrp="1"/>
          </p:cNvSpPr>
          <p:nvPr>
            <p:ph type="sldNum" sz="quarter" idx="12"/>
          </p:nvPr>
        </p:nvSpPr>
        <p:spPr/>
        <p:txBody>
          <a:body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205760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289D4F-1730-DC46-A3A2-A910CF7A88A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818EF90F-69EA-294B-926A-B3842E6F438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1AE7E2CB-7BDA-9447-88B0-3407AEE6CFF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BE558944-0B4A-5143-954D-7C88B40B3287}"/>
              </a:ext>
            </a:extLst>
          </p:cNvPr>
          <p:cNvSpPr>
            <a:spLocks noGrp="1"/>
          </p:cNvSpPr>
          <p:nvPr>
            <p:ph type="dt" sz="half" idx="10"/>
          </p:nvPr>
        </p:nvSpPr>
        <p:spPr/>
        <p:txBody>
          <a:bodyPr/>
          <a:lstStyle/>
          <a:p>
            <a:fld id="{64ED2679-2ED5-134B-94D8-7F69312A5367}" type="datetimeFigureOut">
              <a:rPr lang="ru-RU" smtClean="0"/>
              <a:pPr/>
              <a:t>14.04.2020</a:t>
            </a:fld>
            <a:endParaRPr lang="ru-RU"/>
          </a:p>
        </p:txBody>
      </p:sp>
      <p:sp>
        <p:nvSpPr>
          <p:cNvPr id="6" name="Нижний колонтитул 5">
            <a:extLst>
              <a:ext uri="{FF2B5EF4-FFF2-40B4-BE49-F238E27FC236}">
                <a16:creationId xmlns:a16="http://schemas.microsoft.com/office/drawing/2014/main" xmlns="" id="{F98B95D3-ABAA-0F4F-8DAA-337DCA2CD61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593F1D77-B5C7-C143-A7F8-F13E4035C742}"/>
              </a:ext>
            </a:extLst>
          </p:cNvPr>
          <p:cNvSpPr>
            <a:spLocks noGrp="1"/>
          </p:cNvSpPr>
          <p:nvPr>
            <p:ph type="sldNum" sz="quarter" idx="12"/>
          </p:nvPr>
        </p:nvSpPr>
        <p:spPr/>
        <p:txBody>
          <a:body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2652320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ABD9DE8-BDC8-084A-91E2-86550FE98EC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F7F8794D-51B3-A44C-99B1-1550A4B7AF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452B7245-EEE6-D341-B41F-EE216E4C1E6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DE0C1D8E-5837-BD44-B1C4-1B96D4744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FA0DC568-CFE9-B846-B2D4-98FBC70A7EC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B9EBC67E-D0E9-344B-8B3A-CE2793AF0464}"/>
              </a:ext>
            </a:extLst>
          </p:cNvPr>
          <p:cNvSpPr>
            <a:spLocks noGrp="1"/>
          </p:cNvSpPr>
          <p:nvPr>
            <p:ph type="dt" sz="half" idx="10"/>
          </p:nvPr>
        </p:nvSpPr>
        <p:spPr/>
        <p:txBody>
          <a:bodyPr/>
          <a:lstStyle/>
          <a:p>
            <a:fld id="{64ED2679-2ED5-134B-94D8-7F69312A5367}" type="datetimeFigureOut">
              <a:rPr lang="ru-RU" smtClean="0"/>
              <a:pPr/>
              <a:t>14.04.2020</a:t>
            </a:fld>
            <a:endParaRPr lang="ru-RU"/>
          </a:p>
        </p:txBody>
      </p:sp>
      <p:sp>
        <p:nvSpPr>
          <p:cNvPr id="8" name="Нижний колонтитул 7">
            <a:extLst>
              <a:ext uri="{FF2B5EF4-FFF2-40B4-BE49-F238E27FC236}">
                <a16:creationId xmlns:a16="http://schemas.microsoft.com/office/drawing/2014/main" xmlns="" id="{D92308BB-2B25-2640-A3DC-5926BA5BFF98}"/>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83B0DC6A-3C2F-8243-8FC8-78A47D92F2D8}"/>
              </a:ext>
            </a:extLst>
          </p:cNvPr>
          <p:cNvSpPr>
            <a:spLocks noGrp="1"/>
          </p:cNvSpPr>
          <p:nvPr>
            <p:ph type="sldNum" sz="quarter" idx="12"/>
          </p:nvPr>
        </p:nvSpPr>
        <p:spPr/>
        <p:txBody>
          <a:body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3988627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36D0113-B51F-2C45-ACE7-849950E659DD}"/>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0DA9AB9D-642C-C54F-A99A-BFE006300F61}"/>
              </a:ext>
            </a:extLst>
          </p:cNvPr>
          <p:cNvSpPr>
            <a:spLocks noGrp="1"/>
          </p:cNvSpPr>
          <p:nvPr>
            <p:ph type="dt" sz="half" idx="10"/>
          </p:nvPr>
        </p:nvSpPr>
        <p:spPr/>
        <p:txBody>
          <a:bodyPr/>
          <a:lstStyle/>
          <a:p>
            <a:fld id="{64ED2679-2ED5-134B-94D8-7F69312A5367}" type="datetimeFigureOut">
              <a:rPr lang="ru-RU" smtClean="0"/>
              <a:pPr/>
              <a:t>14.04.2020</a:t>
            </a:fld>
            <a:endParaRPr lang="ru-RU"/>
          </a:p>
        </p:txBody>
      </p:sp>
      <p:sp>
        <p:nvSpPr>
          <p:cNvPr id="4" name="Нижний колонтитул 3">
            <a:extLst>
              <a:ext uri="{FF2B5EF4-FFF2-40B4-BE49-F238E27FC236}">
                <a16:creationId xmlns:a16="http://schemas.microsoft.com/office/drawing/2014/main" xmlns="" id="{37510A1A-C71B-0441-9BF0-AAC6CFC7F134}"/>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03505E29-505F-EE4C-B04E-20D6F8D1FF3B}"/>
              </a:ext>
            </a:extLst>
          </p:cNvPr>
          <p:cNvSpPr>
            <a:spLocks noGrp="1"/>
          </p:cNvSpPr>
          <p:nvPr>
            <p:ph type="sldNum" sz="quarter" idx="12"/>
          </p:nvPr>
        </p:nvSpPr>
        <p:spPr/>
        <p:txBody>
          <a:body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419209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DCE32E45-8EF1-D446-80CA-FFF3AABC70AA}"/>
              </a:ext>
            </a:extLst>
          </p:cNvPr>
          <p:cNvSpPr>
            <a:spLocks noGrp="1"/>
          </p:cNvSpPr>
          <p:nvPr>
            <p:ph type="dt" sz="half" idx="10"/>
          </p:nvPr>
        </p:nvSpPr>
        <p:spPr/>
        <p:txBody>
          <a:bodyPr/>
          <a:lstStyle/>
          <a:p>
            <a:fld id="{64ED2679-2ED5-134B-94D8-7F69312A5367}" type="datetimeFigureOut">
              <a:rPr lang="ru-RU" smtClean="0"/>
              <a:pPr/>
              <a:t>14.04.2020</a:t>
            </a:fld>
            <a:endParaRPr lang="ru-RU"/>
          </a:p>
        </p:txBody>
      </p:sp>
      <p:sp>
        <p:nvSpPr>
          <p:cNvPr id="3" name="Нижний колонтитул 2">
            <a:extLst>
              <a:ext uri="{FF2B5EF4-FFF2-40B4-BE49-F238E27FC236}">
                <a16:creationId xmlns:a16="http://schemas.microsoft.com/office/drawing/2014/main" xmlns="" id="{C6A512D2-0621-6D47-90E1-6DC65BFA8A5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1330DA25-3486-E548-B735-6876EAA6FE42}"/>
              </a:ext>
            </a:extLst>
          </p:cNvPr>
          <p:cNvSpPr>
            <a:spLocks noGrp="1"/>
          </p:cNvSpPr>
          <p:nvPr>
            <p:ph type="sldNum" sz="quarter" idx="12"/>
          </p:nvPr>
        </p:nvSpPr>
        <p:spPr/>
        <p:txBody>
          <a:body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111096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BD44E96-387B-B347-83ED-992C88E262B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5CF2D179-19E4-8D48-85E4-9901DEE923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53917FBC-D830-6648-860B-FEA2B173BA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749F9C38-8471-6D4A-B0B3-B2FD8513C55E}"/>
              </a:ext>
            </a:extLst>
          </p:cNvPr>
          <p:cNvSpPr>
            <a:spLocks noGrp="1"/>
          </p:cNvSpPr>
          <p:nvPr>
            <p:ph type="dt" sz="half" idx="10"/>
          </p:nvPr>
        </p:nvSpPr>
        <p:spPr/>
        <p:txBody>
          <a:bodyPr/>
          <a:lstStyle/>
          <a:p>
            <a:fld id="{64ED2679-2ED5-134B-94D8-7F69312A5367}" type="datetimeFigureOut">
              <a:rPr lang="ru-RU" smtClean="0"/>
              <a:pPr/>
              <a:t>14.04.2020</a:t>
            </a:fld>
            <a:endParaRPr lang="ru-RU"/>
          </a:p>
        </p:txBody>
      </p:sp>
      <p:sp>
        <p:nvSpPr>
          <p:cNvPr id="6" name="Нижний колонтитул 5">
            <a:extLst>
              <a:ext uri="{FF2B5EF4-FFF2-40B4-BE49-F238E27FC236}">
                <a16:creationId xmlns:a16="http://schemas.microsoft.com/office/drawing/2014/main" xmlns="" id="{E9C3A534-B3EB-834C-8933-A915D3D6728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51DD8ACD-7273-3B42-84AE-35E1480EE6B0}"/>
              </a:ext>
            </a:extLst>
          </p:cNvPr>
          <p:cNvSpPr>
            <a:spLocks noGrp="1"/>
          </p:cNvSpPr>
          <p:nvPr>
            <p:ph type="sldNum" sz="quarter" idx="12"/>
          </p:nvPr>
        </p:nvSpPr>
        <p:spPr/>
        <p:txBody>
          <a:body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119276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F39E237-E3A2-BE43-A6DE-E0CCFD9AEAB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E53AB909-C031-AC48-B9F3-CC9F3B58DB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F12B06A5-6051-4B46-A09E-A7BC6D48B2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D4AC4DC2-BBBD-3047-B8C7-94FAFD46DB14}"/>
              </a:ext>
            </a:extLst>
          </p:cNvPr>
          <p:cNvSpPr>
            <a:spLocks noGrp="1"/>
          </p:cNvSpPr>
          <p:nvPr>
            <p:ph type="dt" sz="half" idx="10"/>
          </p:nvPr>
        </p:nvSpPr>
        <p:spPr/>
        <p:txBody>
          <a:bodyPr/>
          <a:lstStyle/>
          <a:p>
            <a:fld id="{64ED2679-2ED5-134B-94D8-7F69312A5367}" type="datetimeFigureOut">
              <a:rPr lang="ru-RU" smtClean="0"/>
              <a:pPr/>
              <a:t>14.04.2020</a:t>
            </a:fld>
            <a:endParaRPr lang="ru-RU"/>
          </a:p>
        </p:txBody>
      </p:sp>
      <p:sp>
        <p:nvSpPr>
          <p:cNvPr id="6" name="Нижний колонтитул 5">
            <a:extLst>
              <a:ext uri="{FF2B5EF4-FFF2-40B4-BE49-F238E27FC236}">
                <a16:creationId xmlns:a16="http://schemas.microsoft.com/office/drawing/2014/main" xmlns="" id="{F1DEC62E-B09D-E242-A270-ACB04C70AC5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B02A5DF8-A29B-5049-9478-CC3546206A78}"/>
              </a:ext>
            </a:extLst>
          </p:cNvPr>
          <p:cNvSpPr>
            <a:spLocks noGrp="1"/>
          </p:cNvSpPr>
          <p:nvPr>
            <p:ph type="sldNum" sz="quarter" idx="12"/>
          </p:nvPr>
        </p:nvSpPr>
        <p:spPr/>
        <p:txBody>
          <a:body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3289286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B8EFBAF-5F77-8145-906C-D638800067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20005EAC-6892-664E-8678-0687F3A7EF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55583799-F5CC-7748-ABC8-3EA57D7B07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ED2679-2ED5-134B-94D8-7F69312A5367}" type="datetimeFigureOut">
              <a:rPr lang="ru-RU" smtClean="0"/>
              <a:pPr/>
              <a:t>14.04.2020</a:t>
            </a:fld>
            <a:endParaRPr lang="ru-RU"/>
          </a:p>
        </p:txBody>
      </p:sp>
      <p:sp>
        <p:nvSpPr>
          <p:cNvPr id="5" name="Нижний колонтитул 4">
            <a:extLst>
              <a:ext uri="{FF2B5EF4-FFF2-40B4-BE49-F238E27FC236}">
                <a16:creationId xmlns:a16="http://schemas.microsoft.com/office/drawing/2014/main" xmlns="" id="{DA0FAE3D-1025-2840-908F-339CEF91B7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24401DFB-D128-304A-B3B6-D7428BEE3D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71FFC-8628-5448-A550-310F8494E1F7}" type="slidenum">
              <a:rPr lang="ru-RU" smtClean="0"/>
              <a:pPr/>
              <a:t>‹#›</a:t>
            </a:fld>
            <a:endParaRPr lang="ru-RU"/>
          </a:p>
        </p:txBody>
      </p:sp>
    </p:spTree>
    <p:extLst>
      <p:ext uri="{BB962C8B-B14F-4D97-AF65-F5344CB8AC3E}">
        <p14:creationId xmlns:p14="http://schemas.microsoft.com/office/powerpoint/2010/main" xmlns="" val="1777214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D420008-0698-BC4A-8F7F-353D96141067}"/>
              </a:ext>
            </a:extLst>
          </p:cNvPr>
          <p:cNvSpPr txBox="1"/>
          <p:nvPr/>
        </p:nvSpPr>
        <p:spPr>
          <a:xfrm>
            <a:off x="2140147" y="1050129"/>
            <a:ext cx="8486181" cy="769441"/>
          </a:xfrm>
          <a:prstGeom prst="rect">
            <a:avLst/>
          </a:prstGeom>
          <a:noFill/>
        </p:spPr>
        <p:txBody>
          <a:bodyPr wrap="square" rtlCol="0">
            <a:spAutoFit/>
          </a:bodyPr>
          <a:lstStyle/>
          <a:p>
            <a:pPr algn="l"/>
            <a:r>
              <a:rPr lang="ru-RU" sz="4400" b="1">
                <a:solidFill>
                  <a:srgbClr val="FF0000"/>
                </a:solidFill>
              </a:rPr>
              <a:t>Жастар жемқорлыққа қарсы! </a:t>
            </a:r>
          </a:p>
        </p:txBody>
      </p:sp>
      <p:pic>
        <p:nvPicPr>
          <p:cNvPr id="9" name="Рисунок 9">
            <a:extLst>
              <a:ext uri="{FF2B5EF4-FFF2-40B4-BE49-F238E27FC236}">
                <a16:creationId xmlns:a16="http://schemas.microsoft.com/office/drawing/2014/main" xmlns="" id="{1576FBC4-9F31-C34F-AB6E-71DE20237E2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1" y="2014536"/>
            <a:ext cx="7304484" cy="4664870"/>
          </a:xfrm>
          <a:prstGeom prst="rect">
            <a:avLst/>
          </a:prstGeom>
        </p:spPr>
      </p:pic>
    </p:spTree>
    <p:extLst>
      <p:ext uri="{BB962C8B-B14F-4D97-AF65-F5344CB8AC3E}">
        <p14:creationId xmlns:p14="http://schemas.microsoft.com/office/powerpoint/2010/main" xmlns="" val="208705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57881E4-C5B3-5842-B8B0-27857765D3E9}"/>
              </a:ext>
            </a:extLst>
          </p:cNvPr>
          <p:cNvSpPr txBox="1"/>
          <p:nvPr/>
        </p:nvSpPr>
        <p:spPr>
          <a:xfrm>
            <a:off x="1026913" y="992833"/>
            <a:ext cx="9581556" cy="4401205"/>
          </a:xfrm>
          <a:prstGeom prst="rect">
            <a:avLst/>
          </a:prstGeom>
          <a:noFill/>
        </p:spPr>
        <p:txBody>
          <a:bodyPr wrap="square" rtlCol="0">
            <a:spAutoFit/>
          </a:bodyPr>
          <a:lstStyle/>
          <a:p>
            <a:pPr algn="l"/>
            <a:r>
              <a:rPr lang="ru-RU" sz="2800" b="0" i="0">
                <a:solidFill>
                  <a:srgbClr val="333333"/>
                </a:solidFill>
                <a:effectLst/>
                <a:latin typeface="Helvetica Neue"/>
              </a:rPr>
              <a:t>Қазіргі кезде сыбайлас  жемқорлық  әлемнің кез келген елінде оның саяси дамуына байланыссыз, оның ішінде Қазақстанда да, әлеуметтік құбылыс ретінде өмірін жалғастырып келеді, ол тек ауқымдылығымен ғана ерекшеленеді. Сыбайлас жемқорлық әлеуметтік-экономикалық даму үдерісін, нарықтық экономиканың құрылуын, инвестициялар тарту процесін тежейді.Қазақстанның мемлекеттік саясатының негізгі басымдықтарының бірі сыбайлас жемқорлықпен күрес болып табылады!</a:t>
            </a:r>
            <a:endParaRPr lang="ru-RU" sz="2800" b="1"/>
          </a:p>
        </p:txBody>
      </p:sp>
    </p:spTree>
    <p:extLst>
      <p:ext uri="{BB962C8B-B14F-4D97-AF65-F5344CB8AC3E}">
        <p14:creationId xmlns:p14="http://schemas.microsoft.com/office/powerpoint/2010/main" xmlns="" val="378509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CA5A8C1-E403-B542-B5F9-F28B354350C6}"/>
              </a:ext>
            </a:extLst>
          </p:cNvPr>
          <p:cNvSpPr txBox="1"/>
          <p:nvPr/>
        </p:nvSpPr>
        <p:spPr>
          <a:xfrm>
            <a:off x="640391" y="0"/>
            <a:ext cx="10504289" cy="2677656"/>
          </a:xfrm>
          <a:prstGeom prst="rect">
            <a:avLst/>
          </a:prstGeom>
          <a:noFill/>
        </p:spPr>
        <p:txBody>
          <a:bodyPr wrap="square" rtlCol="0">
            <a:spAutoFit/>
          </a:bodyPr>
          <a:lstStyle/>
          <a:p>
            <a:r>
              <a:rPr lang="ru-RU" sz="2800" b="0" i="0">
                <a:solidFill>
                  <a:srgbClr val="333333"/>
                </a:solidFill>
                <a:effectLst/>
                <a:latin typeface="Helvetica Neue"/>
              </a:rPr>
              <a:t>Жастардың алған білімдері оларды өмірде туындаған кез келген жемқорлық атаулымен кездестірмейтіндігіне сенгіміз келеді. </a:t>
            </a:r>
          </a:p>
          <a:p>
            <a:r>
              <a:rPr lang="ru-RU" sz="2800" b="0" i="0">
                <a:solidFill>
                  <a:srgbClr val="FF0000"/>
                </a:solidFill>
                <a:effectLst/>
                <a:latin typeface="Helvetica Neue"/>
              </a:rPr>
              <a:t>Жастар сыбайлас жемқорлыққа қарсы!</a:t>
            </a:r>
          </a:p>
          <a:p>
            <a:r>
              <a:rPr lang="ru-RU" sz="2800" b="0" i="0">
                <a:solidFill>
                  <a:srgbClr val="FF0000"/>
                </a:solidFill>
                <a:effectLst/>
                <a:latin typeface="Helvetica Neue"/>
              </a:rPr>
              <a:t>Елдің болашағы – жас ұрпақтың қолында!</a:t>
            </a:r>
          </a:p>
          <a:p>
            <a:pPr algn="l"/>
            <a:endParaRPr lang="ru-RU" sz="2800" b="1"/>
          </a:p>
        </p:txBody>
      </p:sp>
      <p:pic>
        <p:nvPicPr>
          <p:cNvPr id="3" name="Рисунок 3">
            <a:extLst>
              <a:ext uri="{FF2B5EF4-FFF2-40B4-BE49-F238E27FC236}">
                <a16:creationId xmlns:a16="http://schemas.microsoft.com/office/drawing/2014/main" xmlns="" id="{4752AA62-252E-8542-A067-FF98BA3E22D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40391" y="2416967"/>
            <a:ext cx="10504288" cy="4162803"/>
          </a:xfrm>
          <a:prstGeom prst="rect">
            <a:avLst/>
          </a:prstGeom>
        </p:spPr>
      </p:pic>
    </p:spTree>
    <p:extLst>
      <p:ext uri="{BB962C8B-B14F-4D97-AF65-F5344CB8AC3E}">
        <p14:creationId xmlns:p14="http://schemas.microsoft.com/office/powerpoint/2010/main" xmlns="" val="708025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7C4840E-0455-044D-88C2-057021B49985}"/>
              </a:ext>
            </a:extLst>
          </p:cNvPr>
          <p:cNvSpPr txBox="1"/>
          <p:nvPr/>
        </p:nvSpPr>
        <p:spPr>
          <a:xfrm>
            <a:off x="737591" y="496490"/>
            <a:ext cx="10478097" cy="1815882"/>
          </a:xfrm>
          <a:prstGeom prst="rect">
            <a:avLst/>
          </a:prstGeom>
          <a:noFill/>
        </p:spPr>
        <p:txBody>
          <a:bodyPr wrap="square" rtlCol="0">
            <a:spAutoFit/>
          </a:bodyPr>
          <a:lstStyle/>
          <a:p>
            <a:pPr algn="l"/>
            <a:r>
              <a:rPr lang="kk-KZ" sz="2800" b="1"/>
              <a:t>Егерде сіз оқу орнында,жұмысқа орналасу барысында,жұмысыңызда жұмыс дәрежесін көтеру барысында пара ұсынғыңыз келсе, есіңізге пара ұсынушы адамдардың 15 жылға бас бостандығыңыздан  айырылатынын еске түсіріңіз!</a:t>
            </a:r>
            <a:endParaRPr lang="ru-RU" sz="2800" b="1"/>
          </a:p>
        </p:txBody>
      </p:sp>
      <p:pic>
        <p:nvPicPr>
          <p:cNvPr id="3" name="Рисунок 3">
            <a:extLst>
              <a:ext uri="{FF2B5EF4-FFF2-40B4-BE49-F238E27FC236}">
                <a16:creationId xmlns:a16="http://schemas.microsoft.com/office/drawing/2014/main" xmlns="" id="{8A11F3C7-6A86-324F-8E8F-C1BFBCA6846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37591" y="2540616"/>
            <a:ext cx="10644187" cy="4010025"/>
          </a:xfrm>
          <a:prstGeom prst="rect">
            <a:avLst/>
          </a:prstGeom>
        </p:spPr>
      </p:pic>
    </p:spTree>
    <p:extLst>
      <p:ext uri="{BB962C8B-B14F-4D97-AF65-F5344CB8AC3E}">
        <p14:creationId xmlns:p14="http://schemas.microsoft.com/office/powerpoint/2010/main" xmlns="" val="164610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D56FBEA-B06C-844F-8584-24B6B3248196}"/>
              </a:ext>
            </a:extLst>
          </p:cNvPr>
          <p:cNvSpPr txBox="1"/>
          <p:nvPr/>
        </p:nvSpPr>
        <p:spPr>
          <a:xfrm>
            <a:off x="1089421" y="460771"/>
            <a:ext cx="10662047" cy="1815882"/>
          </a:xfrm>
          <a:prstGeom prst="rect">
            <a:avLst/>
          </a:prstGeom>
          <a:noFill/>
        </p:spPr>
        <p:txBody>
          <a:bodyPr wrap="square" rtlCol="0">
            <a:spAutoFit/>
          </a:bodyPr>
          <a:lstStyle/>
          <a:p>
            <a:pPr algn="l"/>
            <a:r>
              <a:rPr lang="kk-KZ" sz="2800" b="1"/>
              <a:t>Қазіргі таңда көптеген жастар жемқорлыққа қарсы.Олар жемқорлыққа қарсы екендерін еркін пікір айту барысында,ашық сабақтар өткізу арқылы,көптеген жастардың бірігіп  би билеу арқылы жеткізеді.</a:t>
            </a:r>
            <a:endParaRPr lang="ru-RU" sz="2800" b="1"/>
          </a:p>
        </p:txBody>
      </p:sp>
      <p:pic>
        <p:nvPicPr>
          <p:cNvPr id="3" name="Рисунок 3">
            <a:extLst>
              <a:ext uri="{FF2B5EF4-FFF2-40B4-BE49-F238E27FC236}">
                <a16:creationId xmlns:a16="http://schemas.microsoft.com/office/drawing/2014/main" xmlns="" id="{434F9D99-C4B4-304F-880C-11CC180D321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470" y="3034384"/>
            <a:ext cx="4203834" cy="3093927"/>
          </a:xfrm>
          <a:prstGeom prst="rect">
            <a:avLst/>
          </a:prstGeom>
        </p:spPr>
      </p:pic>
      <p:pic>
        <p:nvPicPr>
          <p:cNvPr id="5" name="Рисунок 5">
            <a:extLst>
              <a:ext uri="{FF2B5EF4-FFF2-40B4-BE49-F238E27FC236}">
                <a16:creationId xmlns:a16="http://schemas.microsoft.com/office/drawing/2014/main" xmlns="" id="{2F1FA791-70CF-1542-9BED-B1CE9729F49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904697" y="3034384"/>
            <a:ext cx="4426403" cy="3093927"/>
          </a:xfrm>
          <a:prstGeom prst="rect">
            <a:avLst/>
          </a:prstGeom>
        </p:spPr>
      </p:pic>
    </p:spTree>
    <p:extLst>
      <p:ext uri="{BB962C8B-B14F-4D97-AF65-F5344CB8AC3E}">
        <p14:creationId xmlns:p14="http://schemas.microsoft.com/office/powerpoint/2010/main" xmlns="" val="388736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A719841-BECD-9749-9395-002605DBC09B}"/>
              </a:ext>
            </a:extLst>
          </p:cNvPr>
          <p:cNvSpPr txBox="1"/>
          <p:nvPr/>
        </p:nvSpPr>
        <p:spPr>
          <a:xfrm>
            <a:off x="785813" y="460771"/>
            <a:ext cx="10769203" cy="2677656"/>
          </a:xfrm>
          <a:prstGeom prst="rect">
            <a:avLst/>
          </a:prstGeom>
          <a:noFill/>
        </p:spPr>
        <p:txBody>
          <a:bodyPr wrap="square" rtlCol="0">
            <a:spAutoFit/>
          </a:bodyPr>
          <a:lstStyle/>
          <a:p>
            <a:pPr algn="l"/>
            <a:r>
              <a:rPr lang="kk-KZ" sz="2800" b="1"/>
              <a:t>Егер елімізде жемқорлық атаулының болғанын қаламасақ, әр қайсысымыз жеке өзімізді жемқор болмауға тәрбиелеуіміз қажет.Егерде сіз біреудің пара ұсынып немесе пара беріп жатқанын көрсеңіз оны бірден қажетті жерлерге жеткізуіңіз қажет. Себебі,барлығымыз бірігіп жемқорлық атаулымен күреспесек бұл дерт бүкіл адамзатты адал жолдан тайдырады.</a:t>
            </a:r>
            <a:endParaRPr lang="ru-RU" sz="2800" b="1"/>
          </a:p>
        </p:txBody>
      </p:sp>
      <p:pic>
        <p:nvPicPr>
          <p:cNvPr id="3" name="Рисунок 3">
            <a:extLst>
              <a:ext uri="{FF2B5EF4-FFF2-40B4-BE49-F238E27FC236}">
                <a16:creationId xmlns:a16="http://schemas.microsoft.com/office/drawing/2014/main" xmlns="" id="{2E50501C-23AD-604A-A374-7DB11D6280E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85813" y="3429001"/>
            <a:ext cx="4750593" cy="3118608"/>
          </a:xfrm>
          <a:prstGeom prst="rect">
            <a:avLst/>
          </a:prstGeom>
        </p:spPr>
      </p:pic>
      <p:pic>
        <p:nvPicPr>
          <p:cNvPr id="5" name="Рисунок 5">
            <a:extLst>
              <a:ext uri="{FF2B5EF4-FFF2-40B4-BE49-F238E27FC236}">
                <a16:creationId xmlns:a16="http://schemas.microsoft.com/office/drawing/2014/main" xmlns="" id="{9893224F-44E7-DA4F-9936-5C0A59B41BD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655595" y="3429000"/>
            <a:ext cx="4750592" cy="3118609"/>
          </a:xfrm>
          <a:prstGeom prst="rect">
            <a:avLst/>
          </a:prstGeom>
        </p:spPr>
      </p:pic>
    </p:spTree>
    <p:extLst>
      <p:ext uri="{BB962C8B-B14F-4D97-AF65-F5344CB8AC3E}">
        <p14:creationId xmlns:p14="http://schemas.microsoft.com/office/powerpoint/2010/main" xmlns="" val="96720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4A69574-DDDA-2A49-9EEE-F97CA9D70718}"/>
              </a:ext>
            </a:extLst>
          </p:cNvPr>
          <p:cNvSpPr txBox="1"/>
          <p:nvPr/>
        </p:nvSpPr>
        <p:spPr>
          <a:xfrm>
            <a:off x="696515" y="335756"/>
            <a:ext cx="10822782" cy="2677656"/>
          </a:xfrm>
          <a:prstGeom prst="rect">
            <a:avLst/>
          </a:prstGeom>
          <a:noFill/>
        </p:spPr>
        <p:txBody>
          <a:bodyPr wrap="square" rtlCol="0">
            <a:spAutoFit/>
          </a:bodyPr>
          <a:lstStyle/>
          <a:p>
            <a:pPr algn="l"/>
            <a:r>
              <a:rPr lang="kk-KZ" sz="2800" b="1"/>
              <a:t>Пара неше түрлі ұсынылады.Мысалы, сыйлықтар беру,ақша ұсыну,сауық кешінің және басқа да шығымдардың   ақшасын төлеу.Егер параны өз еркіңізсіз ұсынсаңыз бірден бірден пара ұсынғаныңыз жөнінде хабарлап, шын жүрегіңізбен өкінсеңіз сізге ешқандай жазалар қолданылмайды!Пара ұсынудан аулақ болыңыздар!</a:t>
            </a:r>
            <a:endParaRPr lang="ru-RU" sz="2800" b="1"/>
          </a:p>
        </p:txBody>
      </p:sp>
      <p:pic>
        <p:nvPicPr>
          <p:cNvPr id="4" name="Рисунок 4">
            <a:extLst>
              <a:ext uri="{FF2B5EF4-FFF2-40B4-BE49-F238E27FC236}">
                <a16:creationId xmlns:a16="http://schemas.microsoft.com/office/drawing/2014/main" xmlns="" id="{219878F8-A00F-7349-80EF-FD826029889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3437" y="3429000"/>
            <a:ext cx="4845844" cy="3204624"/>
          </a:xfrm>
          <a:prstGeom prst="rect">
            <a:avLst/>
          </a:prstGeom>
        </p:spPr>
      </p:pic>
      <p:pic>
        <p:nvPicPr>
          <p:cNvPr id="6" name="Рисунок 6">
            <a:extLst>
              <a:ext uri="{FF2B5EF4-FFF2-40B4-BE49-F238E27FC236}">
                <a16:creationId xmlns:a16="http://schemas.microsoft.com/office/drawing/2014/main" xmlns="" id="{BF6238C9-EA79-5943-8602-2B6F7746464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225778" y="3246950"/>
            <a:ext cx="5293519" cy="3386674"/>
          </a:xfrm>
          <a:prstGeom prst="rect">
            <a:avLst/>
          </a:prstGeom>
        </p:spPr>
      </p:pic>
    </p:spTree>
    <p:extLst>
      <p:ext uri="{BB962C8B-B14F-4D97-AF65-F5344CB8AC3E}">
        <p14:creationId xmlns:p14="http://schemas.microsoft.com/office/powerpoint/2010/main" xmlns="" val="378146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2">
            <a:extLst>
              <a:ext uri="{FF2B5EF4-FFF2-40B4-BE49-F238E27FC236}">
                <a16:creationId xmlns:a16="http://schemas.microsoft.com/office/drawing/2014/main" xmlns="" id="{F34005F1-0E4E-DB40-8E63-5EE57BBA9C2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20390" y="2413397"/>
            <a:ext cx="9751219" cy="4444603"/>
          </a:xfrm>
          <a:prstGeom prst="rect">
            <a:avLst/>
          </a:prstGeom>
        </p:spPr>
      </p:pic>
      <p:sp>
        <p:nvSpPr>
          <p:cNvPr id="4" name="TextBox 3">
            <a:extLst>
              <a:ext uri="{FF2B5EF4-FFF2-40B4-BE49-F238E27FC236}">
                <a16:creationId xmlns:a16="http://schemas.microsoft.com/office/drawing/2014/main" xmlns="" id="{D08A88F5-12AC-0C40-AE12-3A2C5EC39063}"/>
              </a:ext>
            </a:extLst>
          </p:cNvPr>
          <p:cNvSpPr txBox="1"/>
          <p:nvPr/>
        </p:nvSpPr>
        <p:spPr>
          <a:xfrm>
            <a:off x="3839766" y="1264444"/>
            <a:ext cx="5156001" cy="707886"/>
          </a:xfrm>
          <a:prstGeom prst="rect">
            <a:avLst/>
          </a:prstGeom>
          <a:noFill/>
        </p:spPr>
        <p:txBody>
          <a:bodyPr wrap="square" rtlCol="0">
            <a:spAutoFit/>
          </a:bodyPr>
          <a:lstStyle/>
          <a:p>
            <a:pPr algn="l"/>
            <a:r>
              <a:rPr lang="kk-KZ" sz="4000" b="1">
                <a:solidFill>
                  <a:srgbClr val="FF0000"/>
                </a:solidFill>
              </a:rPr>
              <a:t>Назарларыңа рақмет!</a:t>
            </a:r>
            <a:endParaRPr lang="ru-RU" sz="4000" b="1">
              <a:solidFill>
                <a:srgbClr val="FF0000"/>
              </a:solidFill>
            </a:endParaRPr>
          </a:p>
        </p:txBody>
      </p:sp>
    </p:spTree>
    <p:extLst>
      <p:ext uri="{BB962C8B-B14F-4D97-AF65-F5344CB8AC3E}">
        <p14:creationId xmlns:p14="http://schemas.microsoft.com/office/powerpoint/2010/main" xmlns="" val="27601355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Произвольный</PresentationFormat>
  <Paragraphs>10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Неизвестный пользователь</dc:creator>
  <cp:lastModifiedBy>3</cp:lastModifiedBy>
  <cp:revision>2</cp:revision>
  <dcterms:created xsi:type="dcterms:W3CDTF">2020-04-13T16:59:49Z</dcterms:created>
  <dcterms:modified xsi:type="dcterms:W3CDTF">2020-04-14T05:39:15Z</dcterms:modified>
</cp:coreProperties>
</file>